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72" r:id="rId6"/>
  </p:sldMasterIdLst>
  <p:notesMasterIdLst>
    <p:notesMasterId r:id="rId33"/>
  </p:notesMasterIdLst>
  <p:sldIdLst>
    <p:sldId id="264" r:id="rId7"/>
    <p:sldId id="2139119202" r:id="rId8"/>
    <p:sldId id="2139119219" r:id="rId9"/>
    <p:sldId id="273" r:id="rId10"/>
    <p:sldId id="2139119204" r:id="rId11"/>
    <p:sldId id="2139119211" r:id="rId12"/>
    <p:sldId id="2139119215" r:id="rId13"/>
    <p:sldId id="2139119216" r:id="rId14"/>
    <p:sldId id="2139119217" r:id="rId15"/>
    <p:sldId id="2139119220" r:id="rId16"/>
    <p:sldId id="2139119218" r:id="rId17"/>
    <p:sldId id="2139119223" r:id="rId18"/>
    <p:sldId id="2139119212" r:id="rId19"/>
    <p:sldId id="2139119205" r:id="rId20"/>
    <p:sldId id="2139119213" r:id="rId21"/>
    <p:sldId id="2139119221" r:id="rId22"/>
    <p:sldId id="2139119206" r:id="rId23"/>
    <p:sldId id="2139119207" r:id="rId24"/>
    <p:sldId id="2139119214" r:id="rId25"/>
    <p:sldId id="2139119222" r:id="rId26"/>
    <p:sldId id="2139119208" r:id="rId27"/>
    <p:sldId id="2139119210" r:id="rId28"/>
    <p:sldId id="2139119209" r:id="rId29"/>
    <p:sldId id="2139119225" r:id="rId30"/>
    <p:sldId id="504" r:id="rId31"/>
    <p:sldId id="25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2E73"/>
    <a:srgbClr val="00339A"/>
    <a:srgbClr val="258B27"/>
    <a:srgbClr val="05AB3C"/>
    <a:srgbClr val="1AA6C3"/>
    <a:srgbClr val="9BBB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B2AED-9B30-46CB-89BD-73DDC4954077}" v="1927" dt="2026-09-28T16:48:17.128"/>
    <p1510:client id="{40736775-FB5C-4268-9AF7-31B75BF1290E}" v="625" dt="2026-09-28T20:39:25.698"/>
    <p1510:client id="{411B0763-F95C-A10A-2DE1-3395A3304786}" v="2" dt="2026-09-29T09:42:51.749"/>
    <p1510:client id="{8B67785B-33CC-3991-6CEC-8BCAC5C6C72B}" v="7" dt="2026-09-28T08:54:24.6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5/10/relationships/revisionInfo" Target="revisionInfo.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E00CA0B8-01BC-2626-AD21-04FF0DE76A04}"/>
    <pc:docChg chg="modSld">
      <pc:chgData name="" userId="" providerId="" clId="Web-{E00CA0B8-01BC-2626-AD21-04FF0DE76A04}" dt="2026-09-27T12:48:32.471" v="9" actId="20577"/>
      <pc:docMkLst>
        <pc:docMk/>
      </pc:docMkLst>
      <pc:sldChg chg="modSp">
        <pc:chgData name="" userId="" providerId="" clId="Web-{E00CA0B8-01BC-2626-AD21-04FF0DE76A04}" dt="2026-09-27T12:48:32.471" v="9" actId="20577"/>
        <pc:sldMkLst>
          <pc:docMk/>
          <pc:sldMk cId="1135622437" sldId="273"/>
        </pc:sldMkLst>
        <pc:spChg chg="mod">
          <ac:chgData name="" userId="" providerId="" clId="Web-{E00CA0B8-01BC-2626-AD21-04FF0DE76A04}" dt="2026-09-27T12:48:32.471" v="9" actId="20577"/>
          <ac:spMkLst>
            <pc:docMk/>
            <pc:sldMk cId="1135622437" sldId="273"/>
            <ac:spMk id="2" creationId="{E836B004-F4AB-FEFA-C058-0DD0973DBF19}"/>
          </ac:spMkLst>
        </pc:spChg>
      </pc:sldChg>
    </pc:docChg>
  </pc:docChgLst>
  <pc:docChgLst>
    <pc:chgData name="Phil Norville" userId="S::phil.norville@ipcpartners.org::dac80012-63da-42be-9b8e-6571c19e0f77" providerId="AD" clId="Web-{411B0763-F95C-A10A-2DE1-3395A3304786}"/>
    <pc:docChg chg="modSld">
      <pc:chgData name="Phil Norville" userId="S::phil.norville@ipcpartners.org::dac80012-63da-42be-9b8e-6571c19e0f77" providerId="AD" clId="Web-{411B0763-F95C-A10A-2DE1-3395A3304786}" dt="2026-09-29T09:42:51.749" v="1" actId="1076"/>
      <pc:docMkLst>
        <pc:docMk/>
      </pc:docMkLst>
      <pc:sldChg chg="modSp">
        <pc:chgData name="Phil Norville" userId="S::phil.norville@ipcpartners.org::dac80012-63da-42be-9b8e-6571c19e0f77" providerId="AD" clId="Web-{411B0763-F95C-A10A-2DE1-3395A3304786}" dt="2026-09-29T09:42:37.108" v="0" actId="20577"/>
        <pc:sldMkLst>
          <pc:docMk/>
          <pc:sldMk cId="1096459755" sldId="2139119215"/>
        </pc:sldMkLst>
        <pc:spChg chg="mod">
          <ac:chgData name="Phil Norville" userId="S::phil.norville@ipcpartners.org::dac80012-63da-42be-9b8e-6571c19e0f77" providerId="AD" clId="Web-{411B0763-F95C-A10A-2DE1-3395A3304786}" dt="2026-09-29T09:42:37.108" v="0" actId="20577"/>
          <ac:spMkLst>
            <pc:docMk/>
            <pc:sldMk cId="1096459755" sldId="2139119215"/>
            <ac:spMk id="2" creationId="{FF6CE866-A703-45E2-7F2D-F64E002935C9}"/>
          </ac:spMkLst>
        </pc:spChg>
      </pc:sldChg>
      <pc:sldChg chg="modSp">
        <pc:chgData name="Phil Norville" userId="S::phil.norville@ipcpartners.org::dac80012-63da-42be-9b8e-6571c19e0f77" providerId="AD" clId="Web-{411B0763-F95C-A10A-2DE1-3395A3304786}" dt="2026-09-29T09:42:51.749" v="1" actId="1076"/>
        <pc:sldMkLst>
          <pc:docMk/>
          <pc:sldMk cId="841038354" sldId="2139119221"/>
        </pc:sldMkLst>
        <pc:picChg chg="mod">
          <ac:chgData name="Phil Norville" userId="S::phil.norville@ipcpartners.org::dac80012-63da-42be-9b8e-6571c19e0f77" providerId="AD" clId="Web-{411B0763-F95C-A10A-2DE1-3395A3304786}" dt="2026-09-29T09:42:51.749" v="1" actId="1076"/>
          <ac:picMkLst>
            <pc:docMk/>
            <pc:sldMk cId="841038354" sldId="2139119221"/>
            <ac:picMk id="7" creationId="{793365F7-C766-333C-2C7C-7908BC454741}"/>
          </ac:picMkLst>
        </pc:picChg>
      </pc:sldChg>
    </pc:docChg>
  </pc:docChgLst>
  <pc:docChgLst>
    <pc:chgData name="Phil Norville" userId="dac80012-63da-42be-9b8e-6571c19e0f77" providerId="ADAL" clId="{2FA88C27-8499-44AC-ACED-D170DB9D9C37}"/>
    <pc:docChg chg="undo custSel addSld delSld modSld sldOrd">
      <pc:chgData name="Phil Norville" userId="dac80012-63da-42be-9b8e-6571c19e0f77" providerId="ADAL" clId="{2FA88C27-8499-44AC-ACED-D170DB9D9C37}" dt="2026-09-28T16:48:17.128" v="2746" actId="20577"/>
      <pc:docMkLst>
        <pc:docMk/>
      </pc:docMkLst>
      <pc:sldChg chg="delSp modSp mod">
        <pc:chgData name="Phil Norville" userId="dac80012-63da-42be-9b8e-6571c19e0f77" providerId="ADAL" clId="{2FA88C27-8499-44AC-ACED-D170DB9D9C37}" dt="2026-09-28T16:27:38.700" v="2482" actId="255"/>
        <pc:sldMkLst>
          <pc:docMk/>
          <pc:sldMk cId="1135622437" sldId="273"/>
        </pc:sldMkLst>
        <pc:spChg chg="mod">
          <ac:chgData name="Phil Norville" userId="dac80012-63da-42be-9b8e-6571c19e0f77" providerId="ADAL" clId="{2FA88C27-8499-44AC-ACED-D170DB9D9C37}" dt="2026-09-28T16:27:38.700" v="2482" actId="255"/>
          <ac:spMkLst>
            <pc:docMk/>
            <pc:sldMk cId="1135622437" sldId="273"/>
            <ac:spMk id="2" creationId="{E836B004-F4AB-FEFA-C058-0DD0973DBF19}"/>
          </ac:spMkLst>
        </pc:spChg>
      </pc:sldChg>
      <pc:sldChg chg="modSp mod ord">
        <pc:chgData name="Phil Norville" userId="dac80012-63da-42be-9b8e-6571c19e0f77" providerId="ADAL" clId="{2FA88C27-8499-44AC-ACED-D170DB9D9C37}" dt="2026-09-28T15:53:13.100" v="2065" actId="20577"/>
        <pc:sldMkLst>
          <pc:docMk/>
          <pc:sldMk cId="1810910337" sldId="2139119202"/>
        </pc:sldMkLst>
        <pc:spChg chg="mod">
          <ac:chgData name="Phil Norville" userId="dac80012-63da-42be-9b8e-6571c19e0f77" providerId="ADAL" clId="{2FA88C27-8499-44AC-ACED-D170DB9D9C37}" dt="2026-09-28T15:53:13.100" v="2065" actId="20577"/>
          <ac:spMkLst>
            <pc:docMk/>
            <pc:sldMk cId="1810910337" sldId="2139119202"/>
            <ac:spMk id="4" creationId="{308E2104-A65B-0D77-A4A5-7BD3DC3962B0}"/>
          </ac:spMkLst>
        </pc:spChg>
      </pc:sldChg>
      <pc:sldChg chg="addSp modSp add mod">
        <pc:chgData name="Phil Norville" userId="dac80012-63da-42be-9b8e-6571c19e0f77" providerId="ADAL" clId="{2FA88C27-8499-44AC-ACED-D170DB9D9C37}" dt="2026-09-28T16:27:43.834" v="2483" actId="255"/>
        <pc:sldMkLst>
          <pc:docMk/>
          <pc:sldMk cId="3356047165" sldId="2139119204"/>
        </pc:sldMkLst>
        <pc:spChg chg="mod">
          <ac:chgData name="Phil Norville" userId="dac80012-63da-42be-9b8e-6571c19e0f77" providerId="ADAL" clId="{2FA88C27-8499-44AC-ACED-D170DB9D9C37}" dt="2026-09-28T16:27:43.834" v="2483" actId="255"/>
          <ac:spMkLst>
            <pc:docMk/>
            <pc:sldMk cId="3356047165" sldId="2139119204"/>
            <ac:spMk id="2" creationId="{E63798FF-391D-6EB2-4957-26B64725C3EE}"/>
          </ac:spMkLst>
        </pc:spChg>
        <pc:graphicFrameChg chg="add mod modGraphic">
          <ac:chgData name="Phil Norville" userId="dac80012-63da-42be-9b8e-6571c19e0f77" providerId="ADAL" clId="{2FA88C27-8499-44AC-ACED-D170DB9D9C37}" dt="2026-09-25T14:24:45.682" v="531"/>
          <ac:graphicFrameMkLst>
            <pc:docMk/>
            <pc:sldMk cId="3356047165" sldId="2139119204"/>
            <ac:graphicFrameMk id="3" creationId="{4FBDC4A1-C068-D269-FD17-3BEAA4E51AD0}"/>
          </ac:graphicFrameMkLst>
        </pc:graphicFrameChg>
      </pc:sldChg>
      <pc:sldChg chg="modSp del mod">
        <pc:chgData name="Phil Norville" userId="dac80012-63da-42be-9b8e-6571c19e0f77" providerId="ADAL" clId="{2FA88C27-8499-44AC-ACED-D170DB9D9C37}" dt="2026-09-28T16:25:46.885" v="2319" actId="2696"/>
        <pc:sldMkLst>
          <pc:docMk/>
          <pc:sldMk cId="322605303" sldId="2139119205"/>
        </pc:sldMkLst>
        <pc:spChg chg="mod">
          <ac:chgData name="Phil Norville" userId="dac80012-63da-42be-9b8e-6571c19e0f77" providerId="ADAL" clId="{2FA88C27-8499-44AC-ACED-D170DB9D9C37}" dt="2026-09-28T16:25:26.551" v="2296" actId="20577"/>
          <ac:spMkLst>
            <pc:docMk/>
            <pc:sldMk cId="322605303" sldId="2139119205"/>
            <ac:spMk id="2" creationId="{9F6002AF-84F7-65EA-B25A-D95960FEAD57}"/>
          </ac:spMkLst>
        </pc:spChg>
      </pc:sldChg>
      <pc:sldChg chg="modSp add mod">
        <pc:chgData name="Phil Norville" userId="dac80012-63da-42be-9b8e-6571c19e0f77" providerId="ADAL" clId="{2FA88C27-8499-44AC-ACED-D170DB9D9C37}" dt="2026-09-28T16:28:11.416" v="2486" actId="255"/>
        <pc:sldMkLst>
          <pc:docMk/>
          <pc:sldMk cId="1403420126" sldId="2139119205"/>
        </pc:sldMkLst>
        <pc:spChg chg="mod">
          <ac:chgData name="Phil Norville" userId="dac80012-63da-42be-9b8e-6571c19e0f77" providerId="ADAL" clId="{2FA88C27-8499-44AC-ACED-D170DB9D9C37}" dt="2026-09-28T16:28:11.416" v="2486" actId="255"/>
          <ac:spMkLst>
            <pc:docMk/>
            <pc:sldMk cId="1403420126" sldId="2139119205"/>
            <ac:spMk id="2" creationId="{9F6002AF-84F7-65EA-B25A-D95960FEAD57}"/>
          </ac:spMkLst>
        </pc:spChg>
      </pc:sldChg>
      <pc:sldChg chg="modSp add del mod">
        <pc:chgData name="Phil Norville" userId="dac80012-63da-42be-9b8e-6571c19e0f77" providerId="ADAL" clId="{2FA88C27-8499-44AC-ACED-D170DB9D9C37}" dt="2026-09-28T16:26:08.577" v="2348" actId="20577"/>
        <pc:sldMkLst>
          <pc:docMk/>
          <pc:sldMk cId="1854973019" sldId="2139119206"/>
        </pc:sldMkLst>
        <pc:spChg chg="mod">
          <ac:chgData name="Phil Norville" userId="dac80012-63da-42be-9b8e-6571c19e0f77" providerId="ADAL" clId="{2FA88C27-8499-44AC-ACED-D170DB9D9C37}" dt="2026-09-28T16:26:08.577" v="2348" actId="20577"/>
          <ac:spMkLst>
            <pc:docMk/>
            <pc:sldMk cId="1854973019" sldId="2139119206"/>
            <ac:spMk id="2" creationId="{380417BE-FE71-C108-1964-E8EC78B97D7F}"/>
          </ac:spMkLst>
        </pc:spChg>
      </pc:sldChg>
      <pc:sldChg chg="addSp delSp modSp add mod">
        <pc:chgData name="Phil Norville" userId="dac80012-63da-42be-9b8e-6571c19e0f77" providerId="ADAL" clId="{2FA88C27-8499-44AC-ACED-D170DB9D9C37}" dt="2026-09-28T16:26:29.054" v="2371" actId="20577"/>
        <pc:sldMkLst>
          <pc:docMk/>
          <pc:sldMk cId="1848373103" sldId="2139119207"/>
        </pc:sldMkLst>
        <pc:spChg chg="mod">
          <ac:chgData name="Phil Norville" userId="dac80012-63da-42be-9b8e-6571c19e0f77" providerId="ADAL" clId="{2FA88C27-8499-44AC-ACED-D170DB9D9C37}" dt="2026-09-28T16:26:29.054" v="2371" actId="20577"/>
          <ac:spMkLst>
            <pc:docMk/>
            <pc:sldMk cId="1848373103" sldId="2139119207"/>
            <ac:spMk id="2" creationId="{EA9A9EB0-288E-2324-CA8D-B6988E169AD6}"/>
          </ac:spMkLst>
        </pc:spChg>
        <pc:spChg chg="add mod">
          <ac:chgData name="Phil Norville" userId="dac80012-63da-42be-9b8e-6571c19e0f77" providerId="ADAL" clId="{2FA88C27-8499-44AC-ACED-D170DB9D9C37}" dt="2026-09-28T09:09:51.803" v="1367" actId="1036"/>
          <ac:spMkLst>
            <pc:docMk/>
            <pc:sldMk cId="1848373103" sldId="2139119207"/>
            <ac:spMk id="5" creationId="{481BB1B0-1A98-4477-F67F-9FAA74493826}"/>
          </ac:spMkLst>
        </pc:spChg>
        <pc:spChg chg="add del mod">
          <ac:chgData name="Phil Norville" userId="dac80012-63da-42be-9b8e-6571c19e0f77" providerId="ADAL" clId="{2FA88C27-8499-44AC-ACED-D170DB9D9C37}" dt="2026-09-28T09:11:15.015" v="1390" actId="1038"/>
          <ac:spMkLst>
            <pc:docMk/>
            <pc:sldMk cId="1848373103" sldId="2139119207"/>
            <ac:spMk id="9" creationId="{9F1A5399-9E88-39ED-D192-B02CF5D875B9}"/>
          </ac:spMkLst>
        </pc:spChg>
        <pc:picChg chg="add mod">
          <ac:chgData name="Phil Norville" userId="dac80012-63da-42be-9b8e-6571c19e0f77" providerId="ADAL" clId="{2FA88C27-8499-44AC-ACED-D170DB9D9C37}" dt="2026-09-28T09:10:29.993" v="1372" actId="1076"/>
          <ac:picMkLst>
            <pc:docMk/>
            <pc:sldMk cId="1848373103" sldId="2139119207"/>
            <ac:picMk id="4" creationId="{D723290B-5F0C-1610-4DAF-EDCCACF33EEC}"/>
          </ac:picMkLst>
        </pc:picChg>
        <pc:picChg chg="add del">
          <ac:chgData name="Phil Norville" userId="dac80012-63da-42be-9b8e-6571c19e0f77" providerId="ADAL" clId="{2FA88C27-8499-44AC-ACED-D170DB9D9C37}" dt="2026-09-28T09:10:24.074" v="1369" actId="22"/>
          <ac:picMkLst>
            <pc:docMk/>
            <pc:sldMk cId="1848373103" sldId="2139119207"/>
            <ac:picMk id="7" creationId="{F2228E5D-67BF-A027-DE61-BE6ABA7A5E0F}"/>
          </ac:picMkLst>
        </pc:picChg>
      </pc:sldChg>
      <pc:sldChg chg="modSp add mod ord">
        <pc:chgData name="Phil Norville" userId="dac80012-63da-42be-9b8e-6571c19e0f77" providerId="ADAL" clId="{2FA88C27-8499-44AC-ACED-D170DB9D9C37}" dt="2026-09-28T16:26:52.407" v="2436" actId="20577"/>
        <pc:sldMkLst>
          <pc:docMk/>
          <pc:sldMk cId="3928815873" sldId="2139119208"/>
        </pc:sldMkLst>
        <pc:spChg chg="mod">
          <ac:chgData name="Phil Norville" userId="dac80012-63da-42be-9b8e-6571c19e0f77" providerId="ADAL" clId="{2FA88C27-8499-44AC-ACED-D170DB9D9C37}" dt="2026-09-28T16:26:52.407" v="2436" actId="20577"/>
          <ac:spMkLst>
            <pc:docMk/>
            <pc:sldMk cId="3928815873" sldId="2139119208"/>
            <ac:spMk id="2" creationId="{9E0B73B1-2085-708C-6A7A-FD6D5E0A94BC}"/>
          </ac:spMkLst>
        </pc:spChg>
      </pc:sldChg>
      <pc:sldChg chg="modSp add mod">
        <pc:chgData name="Phil Norville" userId="dac80012-63da-42be-9b8e-6571c19e0f77" providerId="ADAL" clId="{2FA88C27-8499-44AC-ACED-D170DB9D9C37}" dt="2026-09-28T16:27:09.592" v="2481" actId="20577"/>
        <pc:sldMkLst>
          <pc:docMk/>
          <pc:sldMk cId="3564517569" sldId="2139119209"/>
        </pc:sldMkLst>
        <pc:spChg chg="mod">
          <ac:chgData name="Phil Norville" userId="dac80012-63da-42be-9b8e-6571c19e0f77" providerId="ADAL" clId="{2FA88C27-8499-44AC-ACED-D170DB9D9C37}" dt="2026-09-28T16:27:09.592" v="2481" actId="20577"/>
          <ac:spMkLst>
            <pc:docMk/>
            <pc:sldMk cId="3564517569" sldId="2139119209"/>
            <ac:spMk id="2" creationId="{D6142EA3-FA55-5551-7C7D-993478BDD481}"/>
          </ac:spMkLst>
        </pc:spChg>
      </pc:sldChg>
      <pc:sldChg chg="addSp delSp modSp add mod">
        <pc:chgData name="Phil Norville" userId="dac80012-63da-42be-9b8e-6571c19e0f77" providerId="ADAL" clId="{2FA88C27-8499-44AC-ACED-D170DB9D9C37}" dt="2026-09-28T16:27:02.542" v="2459" actId="313"/>
        <pc:sldMkLst>
          <pc:docMk/>
          <pc:sldMk cId="1129115152" sldId="2139119210"/>
        </pc:sldMkLst>
        <pc:spChg chg="add del mod">
          <ac:chgData name="Phil Norville" userId="dac80012-63da-42be-9b8e-6571c19e0f77" providerId="ADAL" clId="{2FA88C27-8499-44AC-ACED-D170DB9D9C37}" dt="2026-09-28T16:27:02.542" v="2459" actId="313"/>
          <ac:spMkLst>
            <pc:docMk/>
            <pc:sldMk cId="1129115152" sldId="2139119210"/>
            <ac:spMk id="2" creationId="{8A79C75A-1F02-9668-0DEA-3289F34041BD}"/>
          </ac:spMkLst>
        </pc:spChg>
        <pc:spChg chg="add del mod">
          <ac:chgData name="Phil Norville" userId="dac80012-63da-42be-9b8e-6571c19e0f77" providerId="ADAL" clId="{2FA88C27-8499-44AC-ACED-D170DB9D9C37}" dt="2026-09-28T15:50:21.195" v="1860" actId="478"/>
          <ac:spMkLst>
            <pc:docMk/>
            <pc:sldMk cId="1129115152" sldId="2139119210"/>
            <ac:spMk id="4" creationId="{7EB16691-B803-1F15-05A0-B7CAB6CCF431}"/>
          </ac:spMkLst>
        </pc:spChg>
        <pc:picChg chg="add mod">
          <ac:chgData name="Phil Norville" userId="dac80012-63da-42be-9b8e-6571c19e0f77" providerId="ADAL" clId="{2FA88C27-8499-44AC-ACED-D170DB9D9C37}" dt="2026-09-28T15:50:47.966" v="1875" actId="1076"/>
          <ac:picMkLst>
            <pc:docMk/>
            <pc:sldMk cId="1129115152" sldId="2139119210"/>
            <ac:picMk id="6" creationId="{4C821E98-673F-0972-2394-3E368C136A6E}"/>
          </ac:picMkLst>
        </pc:picChg>
        <pc:picChg chg="add mod">
          <ac:chgData name="Phil Norville" userId="dac80012-63da-42be-9b8e-6571c19e0f77" providerId="ADAL" clId="{2FA88C27-8499-44AC-ACED-D170DB9D9C37}" dt="2026-09-28T15:51:48.785" v="1881" actId="14100"/>
          <ac:picMkLst>
            <pc:docMk/>
            <pc:sldMk cId="1129115152" sldId="2139119210"/>
            <ac:picMk id="8" creationId="{92931411-97D2-3DAC-1220-CF0BDC1A46C1}"/>
          </ac:picMkLst>
        </pc:picChg>
      </pc:sldChg>
      <pc:sldChg chg="modSp add mod ord">
        <pc:chgData name="Phil Norville" userId="dac80012-63da-42be-9b8e-6571c19e0f77" providerId="ADAL" clId="{2FA88C27-8499-44AC-ACED-D170DB9D9C37}" dt="2026-09-28T16:27:49.314" v="2484" actId="255"/>
        <pc:sldMkLst>
          <pc:docMk/>
          <pc:sldMk cId="3584084026" sldId="2139119211"/>
        </pc:sldMkLst>
        <pc:spChg chg="mod">
          <ac:chgData name="Phil Norville" userId="dac80012-63da-42be-9b8e-6571c19e0f77" providerId="ADAL" clId="{2FA88C27-8499-44AC-ACED-D170DB9D9C37}" dt="2026-09-28T16:27:49.314" v="2484" actId="255"/>
          <ac:spMkLst>
            <pc:docMk/>
            <pc:sldMk cId="3584084026" sldId="2139119211"/>
            <ac:spMk id="2" creationId="{E636A689-A1E9-A268-2ABF-4A15E414A794}"/>
          </ac:spMkLst>
        </pc:spChg>
      </pc:sldChg>
      <pc:sldChg chg="modSp add mod">
        <pc:chgData name="Phil Norville" userId="dac80012-63da-42be-9b8e-6571c19e0f77" providerId="ADAL" clId="{2FA88C27-8499-44AC-ACED-D170DB9D9C37}" dt="2026-09-28T16:03:35.171" v="2181" actId="20577"/>
        <pc:sldMkLst>
          <pc:docMk/>
          <pc:sldMk cId="702223473" sldId="2139119212"/>
        </pc:sldMkLst>
        <pc:spChg chg="mod">
          <ac:chgData name="Phil Norville" userId="dac80012-63da-42be-9b8e-6571c19e0f77" providerId="ADAL" clId="{2FA88C27-8499-44AC-ACED-D170DB9D9C37}" dt="2026-09-28T16:03:35.171" v="2181" actId="20577"/>
          <ac:spMkLst>
            <pc:docMk/>
            <pc:sldMk cId="702223473" sldId="2139119212"/>
            <ac:spMk id="4" creationId="{DEE00B11-BEAB-B807-2DE4-569DF21D9C82}"/>
          </ac:spMkLst>
        </pc:spChg>
      </pc:sldChg>
      <pc:sldChg chg="modSp add mod">
        <pc:chgData name="Phil Norville" userId="dac80012-63da-42be-9b8e-6571c19e0f77" providerId="ADAL" clId="{2FA88C27-8499-44AC-ACED-D170DB9D9C37}" dt="2026-09-28T16:28:04.683" v="2485" actId="255"/>
        <pc:sldMkLst>
          <pc:docMk/>
          <pc:sldMk cId="469907915" sldId="2139119213"/>
        </pc:sldMkLst>
        <pc:spChg chg="mod">
          <ac:chgData name="Phil Norville" userId="dac80012-63da-42be-9b8e-6571c19e0f77" providerId="ADAL" clId="{2FA88C27-8499-44AC-ACED-D170DB9D9C37}" dt="2026-09-28T16:28:04.683" v="2485" actId="255"/>
          <ac:spMkLst>
            <pc:docMk/>
            <pc:sldMk cId="469907915" sldId="2139119213"/>
            <ac:spMk id="2" creationId="{C31418A3-A3D8-9889-1CE4-55DD63D35E58}"/>
          </ac:spMkLst>
        </pc:spChg>
      </pc:sldChg>
      <pc:sldChg chg="modSp add del mod">
        <pc:chgData name="Phil Norville" userId="dac80012-63da-42be-9b8e-6571c19e0f77" providerId="ADAL" clId="{2FA88C27-8499-44AC-ACED-D170DB9D9C37}" dt="2026-09-28T16:25:46.885" v="2319" actId="2696"/>
        <pc:sldMkLst>
          <pc:docMk/>
          <pc:sldMk cId="1822890445" sldId="2139119213"/>
        </pc:sldMkLst>
        <pc:spChg chg="mod">
          <ac:chgData name="Phil Norville" userId="dac80012-63da-42be-9b8e-6571c19e0f77" providerId="ADAL" clId="{2FA88C27-8499-44AC-ACED-D170DB9D9C37}" dt="2026-09-28T16:25:41.630" v="2318" actId="20577"/>
          <ac:spMkLst>
            <pc:docMk/>
            <pc:sldMk cId="1822890445" sldId="2139119213"/>
            <ac:spMk id="2" creationId="{C31418A3-A3D8-9889-1CE4-55DD63D35E58}"/>
          </ac:spMkLst>
        </pc:spChg>
      </pc:sldChg>
      <pc:sldChg chg="modSp add mod ord">
        <pc:chgData name="Phil Norville" userId="dac80012-63da-42be-9b8e-6571c19e0f77" providerId="ADAL" clId="{2FA88C27-8499-44AC-ACED-D170DB9D9C37}" dt="2026-09-28T16:30:28.940" v="2635" actId="20577"/>
        <pc:sldMkLst>
          <pc:docMk/>
          <pc:sldMk cId="1683561545" sldId="2139119214"/>
        </pc:sldMkLst>
        <pc:spChg chg="mod">
          <ac:chgData name="Phil Norville" userId="dac80012-63da-42be-9b8e-6571c19e0f77" providerId="ADAL" clId="{2FA88C27-8499-44AC-ACED-D170DB9D9C37}" dt="2026-09-28T16:30:28.940" v="2635" actId="20577"/>
          <ac:spMkLst>
            <pc:docMk/>
            <pc:sldMk cId="1683561545" sldId="2139119214"/>
            <ac:spMk id="2" creationId="{9A567726-23CD-CA80-603A-462C8BEA18AA}"/>
          </ac:spMkLst>
        </pc:spChg>
      </pc:sldChg>
      <pc:sldChg chg="modSp add mod ord">
        <pc:chgData name="Phil Norville" userId="dac80012-63da-42be-9b8e-6571c19e0f77" providerId="ADAL" clId="{2FA88C27-8499-44AC-ACED-D170DB9D9C37}" dt="2026-09-28T16:39:03.970" v="2680" actId="113"/>
        <pc:sldMkLst>
          <pc:docMk/>
          <pc:sldMk cId="3264517897" sldId="2139119216"/>
        </pc:sldMkLst>
        <pc:spChg chg="mod">
          <ac:chgData name="Phil Norville" userId="dac80012-63da-42be-9b8e-6571c19e0f77" providerId="ADAL" clId="{2FA88C27-8499-44AC-ACED-D170DB9D9C37}" dt="2026-09-28T16:39:03.970" v="2680" actId="113"/>
          <ac:spMkLst>
            <pc:docMk/>
            <pc:sldMk cId="3264517897" sldId="2139119216"/>
            <ac:spMk id="2" creationId="{F9D52E0D-FC26-277A-4BCA-3821C66C9B9E}"/>
          </ac:spMkLst>
        </pc:spChg>
      </pc:sldChg>
      <pc:sldChg chg="add del">
        <pc:chgData name="Phil Norville" userId="dac80012-63da-42be-9b8e-6571c19e0f77" providerId="ADAL" clId="{2FA88C27-8499-44AC-ACED-D170DB9D9C37}" dt="2026-09-28T16:24:23.927" v="2266" actId="47"/>
        <pc:sldMkLst>
          <pc:docMk/>
          <pc:sldMk cId="3690625080" sldId="2139119216"/>
        </pc:sldMkLst>
      </pc:sldChg>
      <pc:sldChg chg="addSp modSp add mod">
        <pc:chgData name="Phil Norville" userId="dac80012-63da-42be-9b8e-6571c19e0f77" providerId="ADAL" clId="{2FA88C27-8499-44AC-ACED-D170DB9D9C37}" dt="2026-09-28T16:45:49.152" v="2696" actId="113"/>
        <pc:sldMkLst>
          <pc:docMk/>
          <pc:sldMk cId="2421983437" sldId="2139119217"/>
        </pc:sldMkLst>
        <pc:spChg chg="mod">
          <ac:chgData name="Phil Norville" userId="dac80012-63da-42be-9b8e-6571c19e0f77" providerId="ADAL" clId="{2FA88C27-8499-44AC-ACED-D170DB9D9C37}" dt="2026-09-28T16:45:49.152" v="2696" actId="113"/>
          <ac:spMkLst>
            <pc:docMk/>
            <pc:sldMk cId="2421983437" sldId="2139119217"/>
            <ac:spMk id="2" creationId="{C978622D-30E1-4B47-C386-0A68806685BB}"/>
          </ac:spMkLst>
        </pc:spChg>
        <pc:picChg chg="add mod">
          <ac:chgData name="Phil Norville" userId="dac80012-63da-42be-9b8e-6571c19e0f77" providerId="ADAL" clId="{2FA88C27-8499-44AC-ACED-D170DB9D9C37}" dt="2026-09-28T16:45:03.487" v="2693" actId="14100"/>
          <ac:picMkLst>
            <pc:docMk/>
            <pc:sldMk cId="2421983437" sldId="2139119217"/>
            <ac:picMk id="5" creationId="{42818884-0697-788B-F582-1A2C1BAA5078}"/>
          </ac:picMkLst>
        </pc:picChg>
        <pc:picChg chg="add mod">
          <ac:chgData name="Phil Norville" userId="dac80012-63da-42be-9b8e-6571c19e0f77" providerId="ADAL" clId="{2FA88C27-8499-44AC-ACED-D170DB9D9C37}" dt="2026-09-28T16:45:08.153" v="2695" actId="14100"/>
          <ac:picMkLst>
            <pc:docMk/>
            <pc:sldMk cId="2421983437" sldId="2139119217"/>
            <ac:picMk id="7" creationId="{D615F580-D57C-17BD-0964-23D9B35760B0}"/>
          </ac:picMkLst>
        </pc:picChg>
      </pc:sldChg>
      <pc:sldChg chg="modSp add mod">
        <pc:chgData name="Phil Norville" userId="dac80012-63da-42be-9b8e-6571c19e0f77" providerId="ADAL" clId="{2FA88C27-8499-44AC-ACED-D170DB9D9C37}" dt="2026-09-28T16:48:17.128" v="2746" actId="20577"/>
        <pc:sldMkLst>
          <pc:docMk/>
          <pc:sldMk cId="421070437" sldId="2139119220"/>
        </pc:sldMkLst>
        <pc:spChg chg="mod">
          <ac:chgData name="Phil Norville" userId="dac80012-63da-42be-9b8e-6571c19e0f77" providerId="ADAL" clId="{2FA88C27-8499-44AC-ACED-D170DB9D9C37}" dt="2026-09-28T16:48:17.128" v="2746" actId="20577"/>
          <ac:spMkLst>
            <pc:docMk/>
            <pc:sldMk cId="421070437" sldId="2139119220"/>
            <ac:spMk id="2" creationId="{7BA37A24-518C-1E9B-A984-1D751E17B1E5}"/>
          </ac:spMkLst>
        </pc:spChg>
      </pc:sldChg>
    </pc:docChg>
  </pc:docChgLst>
  <pc:docChgLst>
    <pc:chgData name="Phil Norville" userId="S::phil.norville@ipcpartners.org::dac80012-63da-42be-9b8e-6571c19e0f77" providerId="AD" clId="Web-{E00CA0B8-01BC-2626-AD21-04FF0DE76A04}"/>
    <pc:docChg chg="addSld modSld">
      <pc:chgData name="Phil Norville" userId="S::phil.norville@ipcpartners.org::dac80012-63da-42be-9b8e-6571c19e0f77" providerId="AD" clId="Web-{E00CA0B8-01BC-2626-AD21-04FF0DE76A04}" dt="2026-09-27T12:51:51.752" v="10" actId="20577"/>
      <pc:docMkLst>
        <pc:docMk/>
      </pc:docMkLst>
      <pc:sldChg chg="modSp">
        <pc:chgData name="Phil Norville" userId="S::phil.norville@ipcpartners.org::dac80012-63da-42be-9b8e-6571c19e0f77" providerId="AD" clId="Web-{E00CA0B8-01BC-2626-AD21-04FF0DE76A04}" dt="2026-09-27T12:51:39.564" v="8" actId="20577"/>
        <pc:sldMkLst>
          <pc:docMk/>
          <pc:sldMk cId="1135622437" sldId="273"/>
        </pc:sldMkLst>
        <pc:spChg chg="mod">
          <ac:chgData name="Phil Norville" userId="S::phil.norville@ipcpartners.org::dac80012-63da-42be-9b8e-6571c19e0f77" providerId="AD" clId="Web-{E00CA0B8-01BC-2626-AD21-04FF0DE76A04}" dt="2026-09-27T12:51:39.564" v="8" actId="20577"/>
          <ac:spMkLst>
            <pc:docMk/>
            <pc:sldMk cId="1135622437" sldId="273"/>
            <ac:spMk id="2" creationId="{E836B004-F4AB-FEFA-C058-0DD0973DBF19}"/>
          </ac:spMkLst>
        </pc:spChg>
      </pc:sldChg>
    </pc:docChg>
  </pc:docChgLst>
  <pc:docChgLst>
    <pc:chgData name="Jon Otter" userId="c73fae7d-6c75-4450-8458-f96962d299c4" providerId="ADAL" clId="{9D9C85D9-B085-416F-8851-E0745662A741}"/>
    <pc:docChg chg="undo custSel addSld delSld modSld sldOrd">
      <pc:chgData name="Jon Otter" userId="c73fae7d-6c75-4450-8458-f96962d299c4" providerId="ADAL" clId="{9D9C85D9-B085-416F-8851-E0745662A741}" dt="2026-09-28T20:39:34.245" v="1404" actId="47"/>
      <pc:docMkLst>
        <pc:docMk/>
      </pc:docMkLst>
      <pc:sldChg chg="addSp modSp mod">
        <pc:chgData name="Jon Otter" userId="c73fae7d-6c75-4450-8458-f96962d299c4" providerId="ADAL" clId="{9D9C85D9-B085-416F-8851-E0745662A741}" dt="2026-09-28T20:38:39.557" v="1389" actId="1036"/>
        <pc:sldMkLst>
          <pc:docMk/>
          <pc:sldMk cId="1999089315" sldId="264"/>
        </pc:sldMkLst>
        <pc:spChg chg="add mod">
          <ac:chgData name="Jon Otter" userId="c73fae7d-6c75-4450-8458-f96962d299c4" providerId="ADAL" clId="{9D9C85D9-B085-416F-8851-E0745662A741}" dt="2026-09-28T20:38:39.557" v="1389" actId="1036"/>
          <ac:spMkLst>
            <pc:docMk/>
            <pc:sldMk cId="1999089315" sldId="264"/>
            <ac:spMk id="6" creationId="{0DED6D4A-0712-2A30-D8A2-704AE1311D96}"/>
          </ac:spMkLst>
        </pc:spChg>
        <pc:spChg chg="mod">
          <ac:chgData name="Jon Otter" userId="c73fae7d-6c75-4450-8458-f96962d299c4" providerId="ADAL" clId="{9D9C85D9-B085-416F-8851-E0745662A741}" dt="2026-09-28T16:18:38.416" v="133" actId="20577"/>
          <ac:spMkLst>
            <pc:docMk/>
            <pc:sldMk cId="1999089315" sldId="264"/>
            <ac:spMk id="8" creationId="{3FEC4C4D-6B0B-7434-1DDB-A9E02FF827D2}"/>
          </ac:spMkLst>
        </pc:spChg>
        <pc:picChg chg="add mod">
          <ac:chgData name="Jon Otter" userId="c73fae7d-6c75-4450-8458-f96962d299c4" providerId="ADAL" clId="{9D9C85D9-B085-416F-8851-E0745662A741}" dt="2026-09-28T20:38:29.502" v="1356" actId="1076"/>
          <ac:picMkLst>
            <pc:docMk/>
            <pc:sldMk cId="1999089315" sldId="264"/>
            <ac:picMk id="9" creationId="{E3AD4B99-5C93-3F13-379B-2D1C1666B067}"/>
          </ac:picMkLst>
        </pc:picChg>
      </pc:sldChg>
      <pc:sldChg chg="addSp modSp mod">
        <pc:chgData name="Jon Otter" userId="c73fae7d-6c75-4450-8458-f96962d299c4" providerId="ADAL" clId="{9D9C85D9-B085-416F-8851-E0745662A741}" dt="2026-09-28T16:54:23.309" v="492" actId="113"/>
        <pc:sldMkLst>
          <pc:docMk/>
          <pc:sldMk cId="1135622437" sldId="273"/>
        </pc:sldMkLst>
        <pc:spChg chg="mod">
          <ac:chgData name="Jon Otter" userId="c73fae7d-6c75-4450-8458-f96962d299c4" providerId="ADAL" clId="{9D9C85D9-B085-416F-8851-E0745662A741}" dt="2026-09-28T16:38:01.728" v="219" actId="1076"/>
          <ac:spMkLst>
            <pc:docMk/>
            <pc:sldMk cId="1135622437" sldId="273"/>
            <ac:spMk id="2" creationId="{E836B004-F4AB-FEFA-C058-0DD0973DBF19}"/>
          </ac:spMkLst>
        </pc:spChg>
        <pc:spChg chg="add mod">
          <ac:chgData name="Jon Otter" userId="c73fae7d-6c75-4450-8458-f96962d299c4" providerId="ADAL" clId="{9D9C85D9-B085-416F-8851-E0745662A741}" dt="2026-09-28T16:54:23.309" v="492" actId="113"/>
          <ac:spMkLst>
            <pc:docMk/>
            <pc:sldMk cId="1135622437" sldId="273"/>
            <ac:spMk id="3" creationId="{5EB1A92E-8423-E9C6-0378-AC02EFD4CD5B}"/>
          </ac:spMkLst>
        </pc:spChg>
      </pc:sldChg>
      <pc:sldChg chg="modSp mod">
        <pc:chgData name="Jon Otter" userId="c73fae7d-6c75-4450-8458-f96962d299c4" providerId="ADAL" clId="{9D9C85D9-B085-416F-8851-E0745662A741}" dt="2026-09-28T16:18:09.050" v="120" actId="1036"/>
        <pc:sldMkLst>
          <pc:docMk/>
          <pc:sldMk cId="2196608256" sldId="504"/>
        </pc:sldMkLst>
        <pc:spChg chg="mod">
          <ac:chgData name="Jon Otter" userId="c73fae7d-6c75-4450-8458-f96962d299c4" providerId="ADAL" clId="{9D9C85D9-B085-416F-8851-E0745662A741}" dt="2026-09-28T16:17:20.334" v="16" actId="20577"/>
          <ac:spMkLst>
            <pc:docMk/>
            <pc:sldMk cId="2196608256" sldId="504"/>
            <ac:spMk id="2" creationId="{D8888F9E-7500-2474-A820-EEDCF2ED3754}"/>
          </ac:spMkLst>
        </pc:spChg>
        <pc:spChg chg="mod">
          <ac:chgData name="Jon Otter" userId="c73fae7d-6c75-4450-8458-f96962d299c4" providerId="ADAL" clId="{9D9C85D9-B085-416F-8851-E0745662A741}" dt="2026-09-28T16:17:54.486" v="92" actId="1036"/>
          <ac:spMkLst>
            <pc:docMk/>
            <pc:sldMk cId="2196608256" sldId="504"/>
            <ac:spMk id="7" creationId="{D6801AAB-1F40-E49F-0759-BAD59CEB6F11}"/>
          </ac:spMkLst>
        </pc:spChg>
        <pc:spChg chg="mod">
          <ac:chgData name="Jon Otter" userId="c73fae7d-6c75-4450-8458-f96962d299c4" providerId="ADAL" clId="{9D9C85D9-B085-416F-8851-E0745662A741}" dt="2026-09-28T16:18:09.050" v="120" actId="1036"/>
          <ac:spMkLst>
            <pc:docMk/>
            <pc:sldMk cId="2196608256" sldId="504"/>
            <ac:spMk id="9" creationId="{01BA95CA-223A-4202-8C6A-EF542A124B15}"/>
          </ac:spMkLst>
        </pc:spChg>
      </pc:sldChg>
      <pc:sldChg chg="modSp mod">
        <pc:chgData name="Jon Otter" userId="c73fae7d-6c75-4450-8458-f96962d299c4" providerId="ADAL" clId="{9D9C85D9-B085-416F-8851-E0745662A741}" dt="2026-09-28T16:30:05.216" v="152" actId="20577"/>
        <pc:sldMkLst>
          <pc:docMk/>
          <pc:sldMk cId="1810910337" sldId="2139119202"/>
        </pc:sldMkLst>
        <pc:spChg chg="mod">
          <ac:chgData name="Jon Otter" userId="c73fae7d-6c75-4450-8458-f96962d299c4" providerId="ADAL" clId="{9D9C85D9-B085-416F-8851-E0745662A741}" dt="2026-09-28T16:30:05.216" v="152" actId="20577"/>
          <ac:spMkLst>
            <pc:docMk/>
            <pc:sldMk cId="1810910337" sldId="2139119202"/>
            <ac:spMk id="4" creationId="{308E2104-A65B-0D77-A4A5-7BD3DC3962B0}"/>
          </ac:spMkLst>
        </pc:spChg>
      </pc:sldChg>
      <pc:sldChg chg="addSp delSp modSp mod">
        <pc:chgData name="Jon Otter" userId="c73fae7d-6c75-4450-8458-f96962d299c4" providerId="ADAL" clId="{9D9C85D9-B085-416F-8851-E0745662A741}" dt="2026-09-28T16:54:43.387" v="520" actId="22"/>
        <pc:sldMkLst>
          <pc:docMk/>
          <pc:sldMk cId="3356047165" sldId="2139119204"/>
        </pc:sldMkLst>
        <pc:spChg chg="add del mod">
          <ac:chgData name="Jon Otter" userId="c73fae7d-6c75-4450-8458-f96962d299c4" providerId="ADAL" clId="{9D9C85D9-B085-416F-8851-E0745662A741}" dt="2026-09-28T16:54:43.084" v="519" actId="478"/>
          <ac:spMkLst>
            <pc:docMk/>
            <pc:sldMk cId="3356047165" sldId="2139119204"/>
            <ac:spMk id="5" creationId="{80ED055A-912F-5788-3EBA-07418A4B6CB9}"/>
          </ac:spMkLst>
        </pc:spChg>
        <pc:spChg chg="add">
          <ac:chgData name="Jon Otter" userId="c73fae7d-6c75-4450-8458-f96962d299c4" providerId="ADAL" clId="{9D9C85D9-B085-416F-8851-E0745662A741}" dt="2026-09-28T16:54:43.387" v="520" actId="22"/>
          <ac:spMkLst>
            <pc:docMk/>
            <pc:sldMk cId="3356047165" sldId="2139119204"/>
            <ac:spMk id="7" creationId="{F8EF79F2-849F-98A3-9E79-83AD09349767}"/>
          </ac:spMkLst>
        </pc:spChg>
      </pc:sldChg>
      <pc:sldChg chg="addSp modSp mod">
        <pc:chgData name="Jon Otter" userId="c73fae7d-6c75-4450-8458-f96962d299c4" providerId="ADAL" clId="{9D9C85D9-B085-416F-8851-E0745662A741}" dt="2026-09-28T16:44:59.959" v="354" actId="20577"/>
        <pc:sldMkLst>
          <pc:docMk/>
          <pc:sldMk cId="1403420126" sldId="2139119205"/>
        </pc:sldMkLst>
        <pc:spChg chg="add mod">
          <ac:chgData name="Jon Otter" userId="c73fae7d-6c75-4450-8458-f96962d299c4" providerId="ADAL" clId="{9D9C85D9-B085-416F-8851-E0745662A741}" dt="2026-09-28T16:44:59.959" v="354" actId="20577"/>
          <ac:spMkLst>
            <pc:docMk/>
            <pc:sldMk cId="1403420126" sldId="2139119205"/>
            <ac:spMk id="4" creationId="{E2C61FE3-48EF-BAF6-E113-B3B0D56C9B77}"/>
          </ac:spMkLst>
        </pc:spChg>
      </pc:sldChg>
      <pc:sldChg chg="addSp modSp mod">
        <pc:chgData name="Jon Otter" userId="c73fae7d-6c75-4450-8458-f96962d299c4" providerId="ADAL" clId="{9D9C85D9-B085-416F-8851-E0745662A741}" dt="2026-09-28T16:51:02.360" v="427" actId="20577"/>
        <pc:sldMkLst>
          <pc:docMk/>
          <pc:sldMk cId="1854973019" sldId="2139119206"/>
        </pc:sldMkLst>
        <pc:spChg chg="add mod">
          <ac:chgData name="Jon Otter" userId="c73fae7d-6c75-4450-8458-f96962d299c4" providerId="ADAL" clId="{9D9C85D9-B085-416F-8851-E0745662A741}" dt="2026-09-28T16:51:02.360" v="427" actId="20577"/>
          <ac:spMkLst>
            <pc:docMk/>
            <pc:sldMk cId="1854973019" sldId="2139119206"/>
            <ac:spMk id="4" creationId="{0D46587F-B145-C951-B472-CAF28A6330E1}"/>
          </ac:spMkLst>
        </pc:spChg>
      </pc:sldChg>
      <pc:sldChg chg="addSp modSp mod">
        <pc:chgData name="Jon Otter" userId="c73fae7d-6c75-4450-8458-f96962d299c4" providerId="ADAL" clId="{9D9C85D9-B085-416F-8851-E0745662A741}" dt="2026-09-28T16:51:10.029" v="430" actId="20577"/>
        <pc:sldMkLst>
          <pc:docMk/>
          <pc:sldMk cId="1848373103" sldId="2139119207"/>
        </pc:sldMkLst>
        <pc:spChg chg="add mod">
          <ac:chgData name="Jon Otter" userId="c73fae7d-6c75-4450-8458-f96962d299c4" providerId="ADAL" clId="{9D9C85D9-B085-416F-8851-E0745662A741}" dt="2026-09-28T16:51:10.029" v="430" actId="20577"/>
          <ac:spMkLst>
            <pc:docMk/>
            <pc:sldMk cId="1848373103" sldId="2139119207"/>
            <ac:spMk id="6" creationId="{DA9CA39A-5565-D673-13C0-5AE4BEF4C9F7}"/>
          </ac:spMkLst>
        </pc:spChg>
      </pc:sldChg>
      <pc:sldChg chg="addSp delSp modSp mod">
        <pc:chgData name="Jon Otter" userId="c73fae7d-6c75-4450-8458-f96962d299c4" providerId="ADAL" clId="{9D9C85D9-B085-416F-8851-E0745662A741}" dt="2026-09-28T20:38:18.800" v="1351" actId="21"/>
        <pc:sldMkLst>
          <pc:docMk/>
          <pc:sldMk cId="3928815873" sldId="2139119208"/>
        </pc:sldMkLst>
        <pc:spChg chg="add mod">
          <ac:chgData name="Jon Otter" userId="c73fae7d-6c75-4450-8458-f96962d299c4" providerId="ADAL" clId="{9D9C85D9-B085-416F-8851-E0745662A741}" dt="2026-09-28T16:51:23.546" v="448" actId="1038"/>
          <ac:spMkLst>
            <pc:docMk/>
            <pc:sldMk cId="3928815873" sldId="2139119208"/>
            <ac:spMk id="4" creationId="{27DE781E-AC95-70F9-0AAC-700F31423F98}"/>
          </ac:spMkLst>
        </pc:spChg>
        <pc:picChg chg="add del mod">
          <ac:chgData name="Jon Otter" userId="c73fae7d-6c75-4450-8458-f96962d299c4" providerId="ADAL" clId="{9D9C85D9-B085-416F-8851-E0745662A741}" dt="2026-09-28T20:38:18.800" v="1351" actId="21"/>
          <ac:picMkLst>
            <pc:docMk/>
            <pc:sldMk cId="3928815873" sldId="2139119208"/>
            <ac:picMk id="6" creationId="{9E1FD92A-4763-95ED-2353-62688B14CDC6}"/>
          </ac:picMkLst>
        </pc:picChg>
      </pc:sldChg>
      <pc:sldChg chg="addSp mod">
        <pc:chgData name="Jon Otter" userId="c73fae7d-6c75-4450-8458-f96962d299c4" providerId="ADAL" clId="{9D9C85D9-B085-416F-8851-E0745662A741}" dt="2026-09-28T16:51:32.668" v="450" actId="22"/>
        <pc:sldMkLst>
          <pc:docMk/>
          <pc:sldMk cId="3564517569" sldId="2139119209"/>
        </pc:sldMkLst>
        <pc:spChg chg="add">
          <ac:chgData name="Jon Otter" userId="c73fae7d-6c75-4450-8458-f96962d299c4" providerId="ADAL" clId="{9D9C85D9-B085-416F-8851-E0745662A741}" dt="2026-09-28T16:51:32.668" v="450" actId="22"/>
          <ac:spMkLst>
            <pc:docMk/>
            <pc:sldMk cId="3564517569" sldId="2139119209"/>
            <ac:spMk id="4" creationId="{FE3A3A2C-A017-0976-AA48-5EF5551BD43D}"/>
          </ac:spMkLst>
        </pc:spChg>
      </pc:sldChg>
      <pc:sldChg chg="addSp mod">
        <pc:chgData name="Jon Otter" userId="c73fae7d-6c75-4450-8458-f96962d299c4" providerId="ADAL" clId="{9D9C85D9-B085-416F-8851-E0745662A741}" dt="2026-09-28T16:51:30.865" v="449" actId="22"/>
        <pc:sldMkLst>
          <pc:docMk/>
          <pc:sldMk cId="1129115152" sldId="2139119210"/>
        </pc:sldMkLst>
        <pc:spChg chg="add">
          <ac:chgData name="Jon Otter" userId="c73fae7d-6c75-4450-8458-f96962d299c4" providerId="ADAL" clId="{9D9C85D9-B085-416F-8851-E0745662A741}" dt="2026-09-28T16:51:30.865" v="449" actId="22"/>
          <ac:spMkLst>
            <pc:docMk/>
            <pc:sldMk cId="1129115152" sldId="2139119210"/>
            <ac:spMk id="4" creationId="{0251B952-F7FD-54C0-4A06-25A43B7D4F3A}"/>
          </ac:spMkLst>
        </pc:spChg>
      </pc:sldChg>
      <pc:sldChg chg="addSp delSp modSp mod">
        <pc:chgData name="Jon Otter" userId="c73fae7d-6c75-4450-8458-f96962d299c4" providerId="ADAL" clId="{9D9C85D9-B085-416F-8851-E0745662A741}" dt="2026-09-28T16:54:47.484" v="522" actId="22"/>
        <pc:sldMkLst>
          <pc:docMk/>
          <pc:sldMk cId="3584084026" sldId="2139119211"/>
        </pc:sldMkLst>
        <pc:spChg chg="add del mod">
          <ac:chgData name="Jon Otter" userId="c73fae7d-6c75-4450-8458-f96962d299c4" providerId="ADAL" clId="{9D9C85D9-B085-416F-8851-E0745662A741}" dt="2026-09-28T16:54:47.138" v="521" actId="478"/>
          <ac:spMkLst>
            <pc:docMk/>
            <pc:sldMk cId="3584084026" sldId="2139119211"/>
            <ac:spMk id="4" creationId="{6BCB25C8-A23B-7347-21F5-5ACBF2B47A96}"/>
          </ac:spMkLst>
        </pc:spChg>
        <pc:spChg chg="add">
          <ac:chgData name="Jon Otter" userId="c73fae7d-6c75-4450-8458-f96962d299c4" providerId="ADAL" clId="{9D9C85D9-B085-416F-8851-E0745662A741}" dt="2026-09-28T16:54:47.484" v="522" actId="22"/>
          <ac:spMkLst>
            <pc:docMk/>
            <pc:sldMk cId="3584084026" sldId="2139119211"/>
            <ac:spMk id="6" creationId="{EE4FF36E-6AC9-F99F-E625-EBE996B68A89}"/>
          </ac:spMkLst>
        </pc:spChg>
      </pc:sldChg>
      <pc:sldChg chg="modSp mod">
        <pc:chgData name="Jon Otter" userId="c73fae7d-6c75-4450-8458-f96962d299c4" providerId="ADAL" clId="{9D9C85D9-B085-416F-8851-E0745662A741}" dt="2026-09-28T16:19:22.764" v="137"/>
        <pc:sldMkLst>
          <pc:docMk/>
          <pc:sldMk cId="702223473" sldId="2139119212"/>
        </pc:sldMkLst>
        <pc:spChg chg="mod">
          <ac:chgData name="Jon Otter" userId="c73fae7d-6c75-4450-8458-f96962d299c4" providerId="ADAL" clId="{9D9C85D9-B085-416F-8851-E0745662A741}" dt="2026-09-28T16:19:22.764" v="137"/>
          <ac:spMkLst>
            <pc:docMk/>
            <pc:sldMk cId="702223473" sldId="2139119212"/>
            <ac:spMk id="4" creationId="{DEE00B11-BEAB-B807-2DE4-569DF21D9C82}"/>
          </ac:spMkLst>
        </pc:spChg>
      </pc:sldChg>
      <pc:sldChg chg="addSp modSp mod">
        <pc:chgData name="Jon Otter" userId="c73fae7d-6c75-4450-8458-f96962d299c4" providerId="ADAL" clId="{9D9C85D9-B085-416F-8851-E0745662A741}" dt="2026-09-28T16:45:03.203" v="357" actId="20577"/>
        <pc:sldMkLst>
          <pc:docMk/>
          <pc:sldMk cId="469907915" sldId="2139119213"/>
        </pc:sldMkLst>
        <pc:spChg chg="add mod">
          <ac:chgData name="Jon Otter" userId="c73fae7d-6c75-4450-8458-f96962d299c4" providerId="ADAL" clId="{9D9C85D9-B085-416F-8851-E0745662A741}" dt="2026-09-28T16:45:03.203" v="357" actId="20577"/>
          <ac:spMkLst>
            <pc:docMk/>
            <pc:sldMk cId="469907915" sldId="2139119213"/>
            <ac:spMk id="4" creationId="{47800774-909A-2AD9-1B30-9A4A993DB03E}"/>
          </ac:spMkLst>
        </pc:spChg>
      </pc:sldChg>
      <pc:sldChg chg="addSp mod">
        <pc:chgData name="Jon Otter" userId="c73fae7d-6c75-4450-8458-f96962d299c4" providerId="ADAL" clId="{9D9C85D9-B085-416F-8851-E0745662A741}" dt="2026-09-28T16:51:13.021" v="431" actId="22"/>
        <pc:sldMkLst>
          <pc:docMk/>
          <pc:sldMk cId="1683561545" sldId="2139119214"/>
        </pc:sldMkLst>
        <pc:spChg chg="add">
          <ac:chgData name="Jon Otter" userId="c73fae7d-6c75-4450-8458-f96962d299c4" providerId="ADAL" clId="{9D9C85D9-B085-416F-8851-E0745662A741}" dt="2026-09-28T16:51:13.021" v="431" actId="22"/>
          <ac:spMkLst>
            <pc:docMk/>
            <pc:sldMk cId="1683561545" sldId="2139119214"/>
            <ac:spMk id="4" creationId="{72D7F234-32B4-1814-F3C8-37BEAC076858}"/>
          </ac:spMkLst>
        </pc:spChg>
      </pc:sldChg>
      <pc:sldChg chg="addSp delSp modSp add mod ord">
        <pc:chgData name="Jon Otter" userId="c73fae7d-6c75-4450-8458-f96962d299c4" providerId="ADAL" clId="{9D9C85D9-B085-416F-8851-E0745662A741}" dt="2026-09-28T20:01:53.869" v="840" actId="207"/>
        <pc:sldMkLst>
          <pc:docMk/>
          <pc:sldMk cId="1096459755" sldId="2139119215"/>
        </pc:sldMkLst>
        <pc:spChg chg="mod">
          <ac:chgData name="Jon Otter" userId="c73fae7d-6c75-4450-8458-f96962d299c4" providerId="ADAL" clId="{9D9C85D9-B085-416F-8851-E0745662A741}" dt="2026-09-28T19:56:34.601" v="763" actId="1076"/>
          <ac:spMkLst>
            <pc:docMk/>
            <pc:sldMk cId="1096459755" sldId="2139119215"/>
            <ac:spMk id="2" creationId="{FF6CE866-A703-45E2-7F2D-F64E002935C9}"/>
          </ac:spMkLst>
        </pc:spChg>
        <pc:spChg chg="add mod">
          <ac:chgData name="Jon Otter" userId="c73fae7d-6c75-4450-8458-f96962d299c4" providerId="ADAL" clId="{9D9C85D9-B085-416F-8851-E0745662A741}" dt="2026-09-28T16:50:09.185" v="419" actId="20577"/>
          <ac:spMkLst>
            <pc:docMk/>
            <pc:sldMk cId="1096459755" sldId="2139119215"/>
            <ac:spMk id="6" creationId="{2856424F-02BE-713C-1A8D-4295DBF39480}"/>
          </ac:spMkLst>
        </pc:spChg>
        <pc:spChg chg="add mod">
          <ac:chgData name="Jon Otter" userId="c73fae7d-6c75-4450-8458-f96962d299c4" providerId="ADAL" clId="{9D9C85D9-B085-416F-8851-E0745662A741}" dt="2026-09-28T19:59:11.337" v="793"/>
          <ac:spMkLst>
            <pc:docMk/>
            <pc:sldMk cId="1096459755" sldId="2139119215"/>
            <ac:spMk id="8" creationId="{38317397-EB99-201D-53E0-FC48800127E3}"/>
          </ac:spMkLst>
        </pc:spChg>
        <pc:spChg chg="add mod">
          <ac:chgData name="Jon Otter" userId="c73fae7d-6c75-4450-8458-f96962d299c4" providerId="ADAL" clId="{9D9C85D9-B085-416F-8851-E0745662A741}" dt="2026-09-28T20:01:53.869" v="840" actId="207"/>
          <ac:spMkLst>
            <pc:docMk/>
            <pc:sldMk cId="1096459755" sldId="2139119215"/>
            <ac:spMk id="10" creationId="{18110E2C-5956-B9FC-D4E7-C377101D41F8}"/>
          </ac:spMkLst>
        </pc:spChg>
        <pc:picChg chg="add del">
          <ac:chgData name="Jon Otter" userId="c73fae7d-6c75-4450-8458-f96962d299c4" providerId="ADAL" clId="{9D9C85D9-B085-416F-8851-E0745662A741}" dt="2026-09-28T16:36:24.912" v="161" actId="478"/>
          <ac:picMkLst>
            <pc:docMk/>
            <pc:sldMk cId="1096459755" sldId="2139119215"/>
            <ac:picMk id="4" creationId="{10163CD5-886F-B101-F6C6-4BE9E9CD3AA3}"/>
          </ac:picMkLst>
        </pc:picChg>
      </pc:sldChg>
      <pc:sldChg chg="delSp new del mod">
        <pc:chgData name="Jon Otter" userId="c73fae7d-6c75-4450-8458-f96962d299c4" providerId="ADAL" clId="{9D9C85D9-B085-416F-8851-E0745662A741}" dt="2026-09-28T16:22:48.362" v="141" actId="47"/>
        <pc:sldMkLst>
          <pc:docMk/>
          <pc:sldMk cId="3777610415" sldId="2139119215"/>
        </pc:sldMkLst>
        <pc:spChg chg="del">
          <ac:chgData name="Jon Otter" userId="c73fae7d-6c75-4450-8458-f96962d299c4" providerId="ADAL" clId="{9D9C85D9-B085-416F-8851-E0745662A741}" dt="2026-09-28T16:22:44.589" v="139" actId="478"/>
          <ac:spMkLst>
            <pc:docMk/>
            <pc:sldMk cId="3777610415" sldId="2139119215"/>
            <ac:spMk id="2" creationId="{4F457851-AA9B-6C9C-CE9B-AA9022EDF920}"/>
          </ac:spMkLst>
        </pc:spChg>
      </pc:sldChg>
      <pc:sldChg chg="addSp modSp mod">
        <pc:chgData name="Jon Otter" userId="c73fae7d-6c75-4450-8458-f96962d299c4" providerId="ADAL" clId="{9D9C85D9-B085-416F-8851-E0745662A741}" dt="2026-09-28T16:50:13.377" v="421" actId="20577"/>
        <pc:sldMkLst>
          <pc:docMk/>
          <pc:sldMk cId="3264517897" sldId="2139119216"/>
        </pc:sldMkLst>
        <pc:spChg chg="mod">
          <ac:chgData name="Jon Otter" userId="c73fae7d-6c75-4450-8458-f96962d299c4" providerId="ADAL" clId="{9D9C85D9-B085-416F-8851-E0745662A741}" dt="2026-09-28T16:44:21.995" v="351" actId="113"/>
          <ac:spMkLst>
            <pc:docMk/>
            <pc:sldMk cId="3264517897" sldId="2139119216"/>
            <ac:spMk id="2" creationId="{F9D52E0D-FC26-277A-4BCA-3821C66C9B9E}"/>
          </ac:spMkLst>
        </pc:spChg>
        <pc:spChg chg="add mod">
          <ac:chgData name="Jon Otter" userId="c73fae7d-6c75-4450-8458-f96962d299c4" providerId="ADAL" clId="{9D9C85D9-B085-416F-8851-E0745662A741}" dt="2026-09-28T16:50:13.377" v="421" actId="20577"/>
          <ac:spMkLst>
            <pc:docMk/>
            <pc:sldMk cId="3264517897" sldId="2139119216"/>
            <ac:spMk id="4" creationId="{0D443D6D-CB91-4609-C0A2-11677D7EB45F}"/>
          </ac:spMkLst>
        </pc:spChg>
      </pc:sldChg>
      <pc:sldChg chg="add">
        <pc:chgData name="Jon Otter" userId="c73fae7d-6c75-4450-8458-f96962d299c4" providerId="ADAL" clId="{9D9C85D9-B085-416F-8851-E0745662A741}" dt="2026-09-28T16:22:46.948" v="140"/>
        <pc:sldMkLst>
          <pc:docMk/>
          <pc:sldMk cId="3690625080" sldId="2139119216"/>
        </pc:sldMkLst>
      </pc:sldChg>
      <pc:sldChg chg="modSp mod">
        <pc:chgData name="Jon Otter" userId="c73fae7d-6c75-4450-8458-f96962d299c4" providerId="ADAL" clId="{9D9C85D9-B085-416F-8851-E0745662A741}" dt="2026-09-28T16:50:16.903" v="423" actId="20577"/>
        <pc:sldMkLst>
          <pc:docMk/>
          <pc:sldMk cId="2421983437" sldId="2139119217"/>
        </pc:sldMkLst>
        <pc:spChg chg="mod">
          <ac:chgData name="Jon Otter" userId="c73fae7d-6c75-4450-8458-f96962d299c4" providerId="ADAL" clId="{9D9C85D9-B085-416F-8851-E0745662A741}" dt="2026-09-28T16:50:16.903" v="423" actId="20577"/>
          <ac:spMkLst>
            <pc:docMk/>
            <pc:sldMk cId="2421983437" sldId="2139119217"/>
            <ac:spMk id="4" creationId="{D63446F0-57F9-15AA-E25F-C4A00ED4B51F}"/>
          </ac:spMkLst>
        </pc:spChg>
      </pc:sldChg>
      <pc:sldChg chg="addSp modSp add mod">
        <pc:chgData name="Jon Otter" userId="c73fae7d-6c75-4450-8458-f96962d299c4" providerId="ADAL" clId="{9D9C85D9-B085-416F-8851-E0745662A741}" dt="2026-09-28T20:06:55.559" v="922" actId="1035"/>
        <pc:sldMkLst>
          <pc:docMk/>
          <pc:sldMk cId="3736052526" sldId="2139119218"/>
        </pc:sldMkLst>
        <pc:spChg chg="mod">
          <ac:chgData name="Jon Otter" userId="c73fae7d-6c75-4450-8458-f96962d299c4" providerId="ADAL" clId="{9D9C85D9-B085-416F-8851-E0745662A741}" dt="2026-09-28T20:06:55.559" v="922" actId="1035"/>
          <ac:spMkLst>
            <pc:docMk/>
            <pc:sldMk cId="3736052526" sldId="2139119218"/>
            <ac:spMk id="2" creationId="{3969C50B-9EA8-1042-E5B3-A2C5900D2831}"/>
          </ac:spMkLst>
        </pc:spChg>
        <pc:spChg chg="add mod">
          <ac:chgData name="Jon Otter" userId="c73fae7d-6c75-4450-8458-f96962d299c4" providerId="ADAL" clId="{9D9C85D9-B085-416F-8851-E0745662A741}" dt="2026-09-28T20:06:49.206" v="917" actId="1035"/>
          <ac:spMkLst>
            <pc:docMk/>
            <pc:sldMk cId="3736052526" sldId="2139119218"/>
            <ac:spMk id="4" creationId="{929870BB-23DD-3DF4-8306-14525ACD0913}"/>
          </ac:spMkLst>
        </pc:spChg>
        <pc:spChg chg="mod">
          <ac:chgData name="Jon Otter" userId="c73fae7d-6c75-4450-8458-f96962d299c4" providerId="ADAL" clId="{9D9C85D9-B085-416F-8851-E0745662A741}" dt="2026-09-28T16:49:41.514" v="409" actId="20577"/>
          <ac:spMkLst>
            <pc:docMk/>
            <pc:sldMk cId="3736052526" sldId="2139119218"/>
            <ac:spMk id="6" creationId="{6D2DAB30-DC96-F7C2-7F26-35995F0002E4}"/>
          </ac:spMkLst>
        </pc:spChg>
        <pc:picChg chg="add mod">
          <ac:chgData name="Jon Otter" userId="c73fae7d-6c75-4450-8458-f96962d299c4" providerId="ADAL" clId="{9D9C85D9-B085-416F-8851-E0745662A741}" dt="2026-09-28T20:06:42.619" v="912" actId="1076"/>
          <ac:picMkLst>
            <pc:docMk/>
            <pc:sldMk cId="3736052526" sldId="2139119218"/>
            <ac:picMk id="7" creationId="{4551698D-2651-8D79-3ED8-E31A90430F9F}"/>
          </ac:picMkLst>
        </pc:picChg>
      </pc:sldChg>
      <pc:sldChg chg="addSp delSp modSp add mod ord">
        <pc:chgData name="Jon Otter" userId="c73fae7d-6c75-4450-8458-f96962d299c4" providerId="ADAL" clId="{9D9C85D9-B085-416F-8851-E0745662A741}" dt="2026-09-28T19:37:47.708" v="747" actId="1076"/>
        <pc:sldMkLst>
          <pc:docMk/>
          <pc:sldMk cId="2441302718" sldId="2139119219"/>
        </pc:sldMkLst>
        <pc:spChg chg="mod">
          <ac:chgData name="Jon Otter" userId="c73fae7d-6c75-4450-8458-f96962d299c4" providerId="ADAL" clId="{9D9C85D9-B085-416F-8851-E0745662A741}" dt="2026-09-28T19:35:57.320" v="712" actId="1076"/>
          <ac:spMkLst>
            <pc:docMk/>
            <pc:sldMk cId="2441302718" sldId="2139119219"/>
            <ac:spMk id="2" creationId="{2F226BEF-EE5B-83EB-E323-AF4E56D31A8E}"/>
          </ac:spMkLst>
        </pc:spChg>
        <pc:spChg chg="add del">
          <ac:chgData name="Jon Otter" userId="c73fae7d-6c75-4450-8458-f96962d299c4" providerId="ADAL" clId="{9D9C85D9-B085-416F-8851-E0745662A741}" dt="2026-09-28T19:35:59.877" v="714" actId="22"/>
          <ac:spMkLst>
            <pc:docMk/>
            <pc:sldMk cId="2441302718" sldId="2139119219"/>
            <ac:spMk id="4" creationId="{8C38C9B7-EC5C-8B44-911B-658149FFF6DE}"/>
          </ac:spMkLst>
        </pc:spChg>
        <pc:spChg chg="mod">
          <ac:chgData name="Jon Otter" userId="c73fae7d-6c75-4450-8458-f96962d299c4" providerId="ADAL" clId="{9D9C85D9-B085-416F-8851-E0745662A741}" dt="2026-09-28T16:54:31.562" v="518" actId="1035"/>
          <ac:spMkLst>
            <pc:docMk/>
            <pc:sldMk cId="2441302718" sldId="2139119219"/>
            <ac:spMk id="6" creationId="{3FBD5A0C-E5F4-5E7A-5DC4-EEA8FB78491A}"/>
          </ac:spMkLst>
        </pc:spChg>
        <pc:spChg chg="add mod">
          <ac:chgData name="Jon Otter" userId="c73fae7d-6c75-4450-8458-f96962d299c4" providerId="ADAL" clId="{9D9C85D9-B085-416F-8851-E0745662A741}" dt="2026-09-28T19:36:17.287" v="720" actId="21"/>
          <ac:spMkLst>
            <pc:docMk/>
            <pc:sldMk cId="2441302718" sldId="2139119219"/>
            <ac:spMk id="7" creationId="{6E37FEDD-EBF8-2B53-84B8-9CEE20B84C27}"/>
          </ac:spMkLst>
        </pc:spChg>
        <pc:spChg chg="add del">
          <ac:chgData name="Jon Otter" userId="c73fae7d-6c75-4450-8458-f96962d299c4" providerId="ADAL" clId="{9D9C85D9-B085-416F-8851-E0745662A741}" dt="2026-09-28T19:36:08.704" v="717" actId="22"/>
          <ac:spMkLst>
            <pc:docMk/>
            <pc:sldMk cId="2441302718" sldId="2139119219"/>
            <ac:spMk id="9" creationId="{BCC3C7DC-85D3-C299-2E80-60E3A6EFA4E1}"/>
          </ac:spMkLst>
        </pc:spChg>
        <pc:spChg chg="add mod">
          <ac:chgData name="Jon Otter" userId="c73fae7d-6c75-4450-8458-f96962d299c4" providerId="ADAL" clId="{9D9C85D9-B085-416F-8851-E0745662A741}" dt="2026-09-28T19:37:40.213" v="745" actId="1076"/>
          <ac:spMkLst>
            <pc:docMk/>
            <pc:sldMk cId="2441302718" sldId="2139119219"/>
            <ac:spMk id="10" creationId="{073A54AA-901C-B430-D462-A7A9DB1DA8F6}"/>
          </ac:spMkLst>
        </pc:spChg>
        <pc:picChg chg="add mod">
          <ac:chgData name="Jon Otter" userId="c73fae7d-6c75-4450-8458-f96962d299c4" providerId="ADAL" clId="{9D9C85D9-B085-416F-8851-E0745662A741}" dt="2026-09-28T19:37:47.708" v="747" actId="1076"/>
          <ac:picMkLst>
            <pc:docMk/>
            <pc:sldMk cId="2441302718" sldId="2139119219"/>
            <ac:picMk id="12" creationId="{61D3B009-85A5-F1D6-0147-BD7B29E2F874}"/>
          </ac:picMkLst>
        </pc:picChg>
      </pc:sldChg>
      <pc:sldChg chg="modSp mod">
        <pc:chgData name="Jon Otter" userId="c73fae7d-6c75-4450-8458-f96962d299c4" providerId="ADAL" clId="{9D9C85D9-B085-416F-8851-E0745662A741}" dt="2026-09-28T16:50:21.470" v="425" actId="20577"/>
        <pc:sldMkLst>
          <pc:docMk/>
          <pc:sldMk cId="421070437" sldId="2139119220"/>
        </pc:sldMkLst>
        <pc:spChg chg="mod">
          <ac:chgData name="Jon Otter" userId="c73fae7d-6c75-4450-8458-f96962d299c4" providerId="ADAL" clId="{9D9C85D9-B085-416F-8851-E0745662A741}" dt="2026-09-28T16:50:21.470" v="425" actId="20577"/>
          <ac:spMkLst>
            <pc:docMk/>
            <pc:sldMk cId="421070437" sldId="2139119220"/>
            <ac:spMk id="4" creationId="{8EF8A65B-8635-4A22-FC81-E85906C53300}"/>
          </ac:spMkLst>
        </pc:spChg>
      </pc:sldChg>
      <pc:sldChg chg="addSp modSp add mod">
        <pc:chgData name="Jon Otter" userId="c73fae7d-6c75-4450-8458-f96962d299c4" providerId="ADAL" clId="{9D9C85D9-B085-416F-8851-E0745662A741}" dt="2026-09-28T20:16:26.509" v="1111" actId="255"/>
        <pc:sldMkLst>
          <pc:docMk/>
          <pc:sldMk cId="841038354" sldId="2139119221"/>
        </pc:sldMkLst>
        <pc:spChg chg="mod">
          <ac:chgData name="Jon Otter" userId="c73fae7d-6c75-4450-8458-f96962d299c4" providerId="ADAL" clId="{9D9C85D9-B085-416F-8851-E0745662A741}" dt="2026-09-28T20:07:55.090" v="937"/>
          <ac:spMkLst>
            <pc:docMk/>
            <pc:sldMk cId="841038354" sldId="2139119221"/>
            <ac:spMk id="2" creationId="{A4C6EEFB-21CE-925D-24F4-8D250941A5C7}"/>
          </ac:spMkLst>
        </pc:spChg>
        <pc:spChg chg="add mod ord">
          <ac:chgData name="Jon Otter" userId="c73fae7d-6c75-4450-8458-f96962d299c4" providerId="ADAL" clId="{9D9C85D9-B085-416F-8851-E0745662A741}" dt="2026-09-28T20:16:26.509" v="1111" actId="255"/>
          <ac:spMkLst>
            <pc:docMk/>
            <pc:sldMk cId="841038354" sldId="2139119221"/>
            <ac:spMk id="4" creationId="{A6B103E0-0AC7-7D8A-BE61-8343557AE652}"/>
          </ac:spMkLst>
        </pc:spChg>
        <pc:spChg chg="mod">
          <ac:chgData name="Jon Otter" userId="c73fae7d-6c75-4450-8458-f96962d299c4" providerId="ADAL" clId="{9D9C85D9-B085-416F-8851-E0745662A741}" dt="2026-09-28T16:51:45.039" v="453" actId="20577"/>
          <ac:spMkLst>
            <pc:docMk/>
            <pc:sldMk cId="841038354" sldId="2139119221"/>
            <ac:spMk id="6" creationId="{A37AD8FF-274D-1B77-3764-88375A887845}"/>
          </ac:spMkLst>
        </pc:spChg>
        <pc:picChg chg="add mod">
          <ac:chgData name="Jon Otter" userId="c73fae7d-6c75-4450-8458-f96962d299c4" providerId="ADAL" clId="{9D9C85D9-B085-416F-8851-E0745662A741}" dt="2026-09-28T20:14:53.834" v="1101" actId="14100"/>
          <ac:picMkLst>
            <pc:docMk/>
            <pc:sldMk cId="841038354" sldId="2139119221"/>
            <ac:picMk id="7" creationId="{793365F7-C766-333C-2C7C-7908BC454741}"/>
          </ac:picMkLst>
        </pc:picChg>
      </pc:sldChg>
      <pc:sldChg chg="add del">
        <pc:chgData name="Jon Otter" userId="c73fae7d-6c75-4450-8458-f96962d299c4" providerId="ADAL" clId="{9D9C85D9-B085-416F-8851-E0745662A741}" dt="2026-09-28T16:53:49.104" v="490"/>
        <pc:sldMkLst>
          <pc:docMk/>
          <pc:sldMk cId="159451678" sldId="2139119222"/>
        </pc:sldMkLst>
      </pc:sldChg>
      <pc:sldChg chg="addSp delSp modSp add mod">
        <pc:chgData name="Jon Otter" userId="c73fae7d-6c75-4450-8458-f96962d299c4" providerId="ADAL" clId="{9D9C85D9-B085-416F-8851-E0745662A741}" dt="2026-09-28T20:30:29.986" v="1322" actId="1076"/>
        <pc:sldMkLst>
          <pc:docMk/>
          <pc:sldMk cId="200435682" sldId="2139119222"/>
        </pc:sldMkLst>
        <pc:spChg chg="mod">
          <ac:chgData name="Jon Otter" userId="c73fae7d-6c75-4450-8458-f96962d299c4" providerId="ADAL" clId="{9D9C85D9-B085-416F-8851-E0745662A741}" dt="2026-09-28T20:16:54.394" v="1121" actId="1076"/>
          <ac:spMkLst>
            <pc:docMk/>
            <pc:sldMk cId="200435682" sldId="2139119222"/>
            <ac:spMk id="2" creationId="{805C6F5F-BDED-5FB5-45E6-CBB504A5A7A9}"/>
          </ac:spMkLst>
        </pc:spChg>
        <pc:spChg chg="add mod">
          <ac:chgData name="Jon Otter" userId="c73fae7d-6c75-4450-8458-f96962d299c4" providerId="ADAL" clId="{9D9C85D9-B085-416F-8851-E0745662A741}" dt="2026-09-28T20:21:17.496" v="1161" actId="14100"/>
          <ac:spMkLst>
            <pc:docMk/>
            <pc:sldMk cId="200435682" sldId="2139119222"/>
            <ac:spMk id="4" creationId="{7F39A932-70EC-1D60-4923-5E6FE9415B23}"/>
          </ac:spMkLst>
        </pc:spChg>
        <pc:spChg chg="mod">
          <ac:chgData name="Jon Otter" userId="c73fae7d-6c75-4450-8458-f96962d299c4" providerId="ADAL" clId="{9D9C85D9-B085-416F-8851-E0745662A741}" dt="2026-09-28T16:55:03.535" v="524" actId="20577"/>
          <ac:spMkLst>
            <pc:docMk/>
            <pc:sldMk cId="200435682" sldId="2139119222"/>
            <ac:spMk id="6" creationId="{7900AF57-9FD8-C446-C159-247F2C9DAC8C}"/>
          </ac:spMkLst>
        </pc:spChg>
        <pc:spChg chg="add mod">
          <ac:chgData name="Jon Otter" userId="c73fae7d-6c75-4450-8458-f96962d299c4" providerId="ADAL" clId="{9D9C85D9-B085-416F-8851-E0745662A741}" dt="2026-09-28T20:30:29.986" v="1322" actId="1076"/>
          <ac:spMkLst>
            <pc:docMk/>
            <pc:sldMk cId="200435682" sldId="2139119222"/>
            <ac:spMk id="11" creationId="{DF2E46EB-0B0E-1731-F945-8794C3BE076C}"/>
          </ac:spMkLst>
        </pc:spChg>
        <pc:picChg chg="add del mod">
          <ac:chgData name="Jon Otter" userId="c73fae7d-6c75-4450-8458-f96962d299c4" providerId="ADAL" clId="{9D9C85D9-B085-416F-8851-E0745662A741}" dt="2026-09-28T20:24:19.359" v="1167" actId="478"/>
          <ac:picMkLst>
            <pc:docMk/>
            <pc:sldMk cId="200435682" sldId="2139119222"/>
            <ac:picMk id="7" creationId="{80501324-9F76-EA19-5347-4F23AFAE96F5}"/>
          </ac:picMkLst>
        </pc:picChg>
        <pc:picChg chg="add mod">
          <ac:chgData name="Jon Otter" userId="c73fae7d-6c75-4450-8458-f96962d299c4" providerId="ADAL" clId="{9D9C85D9-B085-416F-8851-E0745662A741}" dt="2026-09-28T20:29:30.178" v="1171" actId="14100"/>
          <ac:picMkLst>
            <pc:docMk/>
            <pc:sldMk cId="200435682" sldId="2139119222"/>
            <ac:picMk id="9" creationId="{FED37E26-443E-9165-320B-680197A58001}"/>
          </ac:picMkLst>
        </pc:picChg>
      </pc:sldChg>
      <pc:sldChg chg="addSp modSp new mod">
        <pc:chgData name="Jon Otter" userId="c73fae7d-6c75-4450-8458-f96962d299c4" providerId="ADAL" clId="{9D9C85D9-B085-416F-8851-E0745662A741}" dt="2026-09-28T20:39:06.228" v="1395" actId="1076"/>
        <pc:sldMkLst>
          <pc:docMk/>
          <pc:sldMk cId="2133374638" sldId="2139119223"/>
        </pc:sldMkLst>
        <pc:spChg chg="mod">
          <ac:chgData name="Jon Otter" userId="c73fae7d-6c75-4450-8458-f96962d299c4" providerId="ADAL" clId="{9D9C85D9-B085-416F-8851-E0745662A741}" dt="2026-09-28T20:39:06.228" v="1395" actId="1076"/>
          <ac:spMkLst>
            <pc:docMk/>
            <pc:sldMk cId="2133374638" sldId="2139119223"/>
            <ac:spMk id="2" creationId="{71C54DB5-0B86-8F08-E148-26C8200FB132}"/>
          </ac:spMkLst>
        </pc:spChg>
        <pc:picChg chg="add mod">
          <ac:chgData name="Jon Otter" userId="c73fae7d-6c75-4450-8458-f96962d299c4" providerId="ADAL" clId="{9D9C85D9-B085-416F-8851-E0745662A741}" dt="2026-09-28T20:38:53.117" v="1393" actId="1076"/>
          <ac:picMkLst>
            <pc:docMk/>
            <pc:sldMk cId="2133374638" sldId="2139119223"/>
            <ac:picMk id="4" creationId="{8D537499-74C3-7324-E79D-6068CA8411D0}"/>
          </ac:picMkLst>
        </pc:picChg>
      </pc:sldChg>
      <pc:sldChg chg="addSp delSp modSp add del mod ord modTransition">
        <pc:chgData name="Jon Otter" userId="c73fae7d-6c75-4450-8458-f96962d299c4" providerId="ADAL" clId="{9D9C85D9-B085-416F-8851-E0745662A741}" dt="2026-09-28T20:39:34.245" v="1404" actId="47"/>
        <pc:sldMkLst>
          <pc:docMk/>
          <pc:sldMk cId="960308829" sldId="2139119224"/>
        </pc:sldMkLst>
        <pc:spChg chg="del">
          <ac:chgData name="Jon Otter" userId="c73fae7d-6c75-4450-8458-f96962d299c4" providerId="ADAL" clId="{9D9C85D9-B085-416F-8851-E0745662A741}" dt="2026-09-28T20:39:10.304" v="1396" actId="478"/>
          <ac:spMkLst>
            <pc:docMk/>
            <pc:sldMk cId="960308829" sldId="2139119224"/>
            <ac:spMk id="2" creationId="{077C8D69-0660-3897-DD2B-E6DD35599360}"/>
          </ac:spMkLst>
        </pc:spChg>
        <pc:spChg chg="add del mod">
          <ac:chgData name="Jon Otter" userId="c73fae7d-6c75-4450-8458-f96962d299c4" providerId="ADAL" clId="{9D9C85D9-B085-416F-8851-E0745662A741}" dt="2026-09-28T20:39:13.146" v="1397" actId="478"/>
          <ac:spMkLst>
            <pc:docMk/>
            <pc:sldMk cId="960308829" sldId="2139119224"/>
            <ac:spMk id="5" creationId="{3CD3F150-1439-EBE6-BF55-7DDA86B9F579}"/>
          </ac:spMkLst>
        </pc:spChg>
        <pc:spChg chg="add mod">
          <ac:chgData name="Jon Otter" userId="c73fae7d-6c75-4450-8458-f96962d299c4" providerId="ADAL" clId="{9D9C85D9-B085-416F-8851-E0745662A741}" dt="2026-09-28T20:39:13.481" v="1398"/>
          <ac:spMkLst>
            <pc:docMk/>
            <pc:sldMk cId="960308829" sldId="2139119224"/>
            <ac:spMk id="6" creationId="{3C332D9B-6542-4660-8DD1-7035CBB54261}"/>
          </ac:spMkLst>
        </pc:spChg>
      </pc:sldChg>
      <pc:sldChg chg="add ord">
        <pc:chgData name="Jon Otter" userId="c73fae7d-6c75-4450-8458-f96962d299c4" providerId="ADAL" clId="{9D9C85D9-B085-416F-8851-E0745662A741}" dt="2026-09-28T20:39:31.544" v="1403"/>
        <pc:sldMkLst>
          <pc:docMk/>
          <pc:sldMk cId="2001121738" sldId="2139119225"/>
        </pc:sldMkLst>
      </pc:sldChg>
    </pc:docChg>
  </pc:docChgLst>
  <pc:docChgLst>
    <pc:chgData name="Phil Norville" userId="S::phil.norville@ipcpartners.org::dac80012-63da-42be-9b8e-6571c19e0f77" providerId="AD" clId="Web-{8B67785B-33CC-3991-6CEC-8BCAC5C6C72B}"/>
    <pc:docChg chg="modSld">
      <pc:chgData name="Phil Norville" userId="S::phil.norville@ipcpartners.org::dac80012-63da-42be-9b8e-6571c19e0f77" providerId="AD" clId="Web-{8B67785B-33CC-3991-6CEC-8BCAC5C6C72B}" dt="2026-09-28T08:54:24.609" v="6" actId="20577"/>
      <pc:docMkLst>
        <pc:docMk/>
      </pc:docMkLst>
      <pc:sldChg chg="modSp">
        <pc:chgData name="Phil Norville" userId="S::phil.norville@ipcpartners.org::dac80012-63da-42be-9b8e-6571c19e0f77" providerId="AD" clId="Web-{8B67785B-33CC-3991-6CEC-8BCAC5C6C72B}" dt="2026-09-28T08:54:24.609" v="6" actId="20577"/>
        <pc:sldMkLst>
          <pc:docMk/>
          <pc:sldMk cId="3356047165" sldId="2139119204"/>
        </pc:sldMkLst>
        <pc:spChg chg="mod">
          <ac:chgData name="Phil Norville" userId="S::phil.norville@ipcpartners.org::dac80012-63da-42be-9b8e-6571c19e0f77" providerId="AD" clId="Web-{8B67785B-33CC-3991-6CEC-8BCAC5C6C72B}" dt="2026-09-28T08:54:24.609" v="6" actId="20577"/>
          <ac:spMkLst>
            <pc:docMk/>
            <pc:sldMk cId="3356047165" sldId="2139119204"/>
            <ac:spMk id="2" creationId="{E63798FF-391D-6EB2-4957-26B64725C3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FBCDF-E687-4C11-82C2-9937028FAB48}"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26AB6-F87B-454C-B1BA-8888DB8B0CBE}" type="slidenum">
              <a:rPr lang="en-GB" smtClean="0"/>
              <a:t>‹#›</a:t>
            </a:fld>
            <a:endParaRPr lang="en-GB"/>
          </a:p>
        </p:txBody>
      </p:sp>
    </p:spTree>
    <p:extLst>
      <p:ext uri="{BB962C8B-B14F-4D97-AF65-F5344CB8AC3E}">
        <p14:creationId xmlns:p14="http://schemas.microsoft.com/office/powerpoint/2010/main" val="3915968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30B26AB6-F87B-454C-B1BA-8888DB8B0CBE}" type="slidenum">
              <a:rPr lang="en-GB" smtClean="0"/>
              <a:t>1</a:t>
            </a:fld>
            <a:endParaRPr lang="en-GB"/>
          </a:p>
        </p:txBody>
      </p:sp>
    </p:spTree>
    <p:extLst>
      <p:ext uri="{BB962C8B-B14F-4D97-AF65-F5344CB8AC3E}">
        <p14:creationId xmlns:p14="http://schemas.microsoft.com/office/powerpoint/2010/main" val="3372473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0B26AB6-F87B-454C-B1BA-8888DB8B0CBE}" type="slidenum">
              <a:rPr lang="en-GB" smtClean="0"/>
              <a:t>2</a:t>
            </a:fld>
            <a:endParaRPr lang="en-GB"/>
          </a:p>
        </p:txBody>
      </p:sp>
    </p:spTree>
    <p:extLst>
      <p:ext uri="{BB962C8B-B14F-4D97-AF65-F5344CB8AC3E}">
        <p14:creationId xmlns:p14="http://schemas.microsoft.com/office/powerpoint/2010/main" val="3615960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8DA0E-9126-6851-26D6-18994E4FD7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EA205-16D5-4EDF-6412-FFB98CD7409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765ACC-D9E2-D669-7040-A9F1059B4E1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07CC114-B4F4-DFE7-6F9C-BD663511EEE3}"/>
              </a:ext>
            </a:extLst>
          </p:cNvPr>
          <p:cNvSpPr>
            <a:spLocks noGrp="1"/>
          </p:cNvSpPr>
          <p:nvPr>
            <p:ph type="sldNum" sz="quarter" idx="5"/>
          </p:nvPr>
        </p:nvSpPr>
        <p:spPr/>
        <p:txBody>
          <a:bodyPr/>
          <a:lstStyle/>
          <a:p>
            <a:fld id="{30B26AB6-F87B-454C-B1BA-8888DB8B0CBE}" type="slidenum">
              <a:rPr lang="en-GB" smtClean="0"/>
              <a:t>3</a:t>
            </a:fld>
            <a:endParaRPr lang="en-GB"/>
          </a:p>
        </p:txBody>
      </p:sp>
    </p:spTree>
    <p:extLst>
      <p:ext uri="{BB962C8B-B14F-4D97-AF65-F5344CB8AC3E}">
        <p14:creationId xmlns:p14="http://schemas.microsoft.com/office/powerpoint/2010/main" val="1703078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0B26AB6-F87B-454C-B1BA-8888DB8B0CBE}" type="slidenum">
              <a:rPr lang="en-GB" smtClean="0"/>
              <a:t>4</a:t>
            </a:fld>
            <a:endParaRPr lang="en-GB"/>
          </a:p>
        </p:txBody>
      </p:sp>
    </p:spTree>
    <p:extLst>
      <p:ext uri="{BB962C8B-B14F-4D97-AF65-F5344CB8AC3E}">
        <p14:creationId xmlns:p14="http://schemas.microsoft.com/office/powerpoint/2010/main" val="1581728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17FC7-A707-360D-158E-D1EF14EF6B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C75F9-DB43-EFAB-5F7B-0C5E4382AC2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469184D-D93E-73B2-F100-EFB394BF2FC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9D262A-5DA2-3A8B-7F55-DC8AAAEC2445}"/>
              </a:ext>
            </a:extLst>
          </p:cNvPr>
          <p:cNvSpPr>
            <a:spLocks noGrp="1"/>
          </p:cNvSpPr>
          <p:nvPr>
            <p:ph type="sldNum" sz="quarter" idx="5"/>
          </p:nvPr>
        </p:nvSpPr>
        <p:spPr/>
        <p:txBody>
          <a:bodyPr/>
          <a:lstStyle/>
          <a:p>
            <a:fld id="{30B26AB6-F87B-454C-B1BA-8888DB8B0CBE}" type="slidenum">
              <a:rPr lang="en-GB" smtClean="0"/>
              <a:t>5</a:t>
            </a:fld>
            <a:endParaRPr lang="en-GB"/>
          </a:p>
        </p:txBody>
      </p:sp>
    </p:spTree>
    <p:extLst>
      <p:ext uri="{BB962C8B-B14F-4D97-AF65-F5344CB8AC3E}">
        <p14:creationId xmlns:p14="http://schemas.microsoft.com/office/powerpoint/2010/main" val="607315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09BA-C8D2-67E7-883F-60CC24225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B8326-65BA-41FD-84D3-D6EB02DA76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B64980-66A2-AF2F-53A7-8F35115C7F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255F758-9C5E-A44E-282B-43B64181868C}"/>
              </a:ext>
            </a:extLst>
          </p:cNvPr>
          <p:cNvSpPr>
            <a:spLocks noGrp="1"/>
          </p:cNvSpPr>
          <p:nvPr>
            <p:ph type="sldNum" sz="quarter" idx="5"/>
          </p:nvPr>
        </p:nvSpPr>
        <p:spPr/>
        <p:txBody>
          <a:bodyPr/>
          <a:lstStyle/>
          <a:p>
            <a:fld id="{30B26AB6-F87B-454C-B1BA-8888DB8B0CBE}" type="slidenum">
              <a:rPr lang="en-GB" smtClean="0"/>
              <a:t>6</a:t>
            </a:fld>
            <a:endParaRPr lang="en-GB"/>
          </a:p>
        </p:txBody>
      </p:sp>
    </p:spTree>
    <p:extLst>
      <p:ext uri="{BB962C8B-B14F-4D97-AF65-F5344CB8AC3E}">
        <p14:creationId xmlns:p14="http://schemas.microsoft.com/office/powerpoint/2010/main" val="2524076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07FF9-5473-0923-674A-148FFD2F4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58500-0920-3C81-A12C-62D086F45D3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D8F92E2-B72B-360A-FBAB-6FB5D90618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BD7623-9246-BB38-1968-FA0D0A63BD2B}"/>
              </a:ext>
            </a:extLst>
          </p:cNvPr>
          <p:cNvSpPr>
            <a:spLocks noGrp="1"/>
          </p:cNvSpPr>
          <p:nvPr>
            <p:ph type="sldNum" sz="quarter" idx="5"/>
          </p:nvPr>
        </p:nvSpPr>
        <p:spPr/>
        <p:txBody>
          <a:bodyPr/>
          <a:lstStyle/>
          <a:p>
            <a:fld id="{30B26AB6-F87B-454C-B1BA-8888DB8B0CBE}" type="slidenum">
              <a:rPr lang="en-GB" smtClean="0"/>
              <a:t>7</a:t>
            </a:fld>
            <a:endParaRPr lang="en-GB"/>
          </a:p>
        </p:txBody>
      </p:sp>
    </p:spTree>
    <p:extLst>
      <p:ext uri="{BB962C8B-B14F-4D97-AF65-F5344CB8AC3E}">
        <p14:creationId xmlns:p14="http://schemas.microsoft.com/office/powerpoint/2010/main" val="1090750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E8268-3E84-4D20-32BA-7CB1AD9AE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1A039-527B-C229-0604-0031652234E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C88CC58-C292-927E-3BCD-5541DE54F66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204B56D-2F66-EE08-0CE8-809F6B76BDDC}"/>
              </a:ext>
            </a:extLst>
          </p:cNvPr>
          <p:cNvSpPr>
            <a:spLocks noGrp="1"/>
          </p:cNvSpPr>
          <p:nvPr>
            <p:ph type="sldNum" sz="quarter" idx="5"/>
          </p:nvPr>
        </p:nvSpPr>
        <p:spPr/>
        <p:txBody>
          <a:bodyPr/>
          <a:lstStyle/>
          <a:p>
            <a:fld id="{30B26AB6-F87B-454C-B1BA-8888DB8B0CBE}" type="slidenum">
              <a:rPr lang="en-GB" smtClean="0"/>
              <a:t>8</a:t>
            </a:fld>
            <a:endParaRPr lang="en-GB"/>
          </a:p>
        </p:txBody>
      </p:sp>
    </p:spTree>
    <p:extLst>
      <p:ext uri="{BB962C8B-B14F-4D97-AF65-F5344CB8AC3E}">
        <p14:creationId xmlns:p14="http://schemas.microsoft.com/office/powerpoint/2010/main" val="2962031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B3A8-0DCC-334B-F8C7-58B19D3A6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BC97A-76D6-5C6D-C17C-D6D8120B666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61E90B-AE1B-B265-E99A-22AD0F36DE5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98F03C-E27D-395F-42B8-8E8E23547432}"/>
              </a:ext>
            </a:extLst>
          </p:cNvPr>
          <p:cNvSpPr>
            <a:spLocks noGrp="1"/>
          </p:cNvSpPr>
          <p:nvPr>
            <p:ph type="sldNum" sz="quarter" idx="5"/>
          </p:nvPr>
        </p:nvSpPr>
        <p:spPr/>
        <p:txBody>
          <a:bodyPr/>
          <a:lstStyle/>
          <a:p>
            <a:fld id="{30B26AB6-F87B-454C-B1BA-8888DB8B0CBE}" type="slidenum">
              <a:rPr lang="en-GB" smtClean="0"/>
              <a:t>9</a:t>
            </a:fld>
            <a:endParaRPr lang="en-GB"/>
          </a:p>
        </p:txBody>
      </p:sp>
    </p:spTree>
    <p:extLst>
      <p:ext uri="{BB962C8B-B14F-4D97-AF65-F5344CB8AC3E}">
        <p14:creationId xmlns:p14="http://schemas.microsoft.com/office/powerpoint/2010/main" val="839815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EBDA6-14BF-F123-8120-DEA2B3579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71BE52-93F8-AAFE-0B83-7E104BBEA3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7451FD-AEC9-E18A-7EC9-ACBF3B874BF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0CD9DC-00F7-CD5B-DB7D-1BEF9C7A6D25}"/>
              </a:ext>
            </a:extLst>
          </p:cNvPr>
          <p:cNvSpPr>
            <a:spLocks noGrp="1"/>
          </p:cNvSpPr>
          <p:nvPr>
            <p:ph type="sldNum" sz="quarter" idx="5"/>
          </p:nvPr>
        </p:nvSpPr>
        <p:spPr/>
        <p:txBody>
          <a:bodyPr/>
          <a:lstStyle/>
          <a:p>
            <a:fld id="{30B26AB6-F87B-454C-B1BA-8888DB8B0CBE}" type="slidenum">
              <a:rPr lang="en-GB" smtClean="0"/>
              <a:t>10</a:t>
            </a:fld>
            <a:endParaRPr lang="en-GB"/>
          </a:p>
        </p:txBody>
      </p:sp>
    </p:spTree>
    <p:extLst>
      <p:ext uri="{BB962C8B-B14F-4D97-AF65-F5344CB8AC3E}">
        <p14:creationId xmlns:p14="http://schemas.microsoft.com/office/powerpoint/2010/main" val="1664788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187D2-EC41-6642-7FB9-C94A08E82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22709-40C1-6F43-E104-B0B759B7B8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45E198-E090-51A8-BC50-B9215661071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1412501-FAB7-8E57-D799-F2ECCA7DFB33}"/>
              </a:ext>
            </a:extLst>
          </p:cNvPr>
          <p:cNvSpPr>
            <a:spLocks noGrp="1"/>
          </p:cNvSpPr>
          <p:nvPr>
            <p:ph type="sldNum" sz="quarter" idx="5"/>
          </p:nvPr>
        </p:nvSpPr>
        <p:spPr/>
        <p:txBody>
          <a:bodyPr/>
          <a:lstStyle/>
          <a:p>
            <a:fld id="{30B26AB6-F87B-454C-B1BA-8888DB8B0CBE}" type="slidenum">
              <a:rPr lang="en-GB" smtClean="0"/>
              <a:t>11</a:t>
            </a:fld>
            <a:endParaRPr lang="en-GB"/>
          </a:p>
        </p:txBody>
      </p:sp>
    </p:spTree>
    <p:extLst>
      <p:ext uri="{BB962C8B-B14F-4D97-AF65-F5344CB8AC3E}">
        <p14:creationId xmlns:p14="http://schemas.microsoft.com/office/powerpoint/2010/main" val="1359237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45F61-2266-B6DE-5D97-1A334BA2DA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02C4B-6CDF-3AD9-6A46-62F8848BC6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14B532B-B39F-4F6E-37E4-EDEBC61976F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8335DB2-CCA8-79CB-C54B-A0400D56600D}"/>
              </a:ext>
            </a:extLst>
          </p:cNvPr>
          <p:cNvSpPr>
            <a:spLocks noGrp="1"/>
          </p:cNvSpPr>
          <p:nvPr>
            <p:ph type="sldNum" sz="quarter" idx="5"/>
          </p:nvPr>
        </p:nvSpPr>
        <p:spPr/>
        <p:txBody>
          <a:bodyPr/>
          <a:lstStyle/>
          <a:p>
            <a:fld id="{30B26AB6-F87B-454C-B1BA-8888DB8B0CBE}" type="slidenum">
              <a:rPr lang="en-GB" smtClean="0"/>
              <a:t>13</a:t>
            </a:fld>
            <a:endParaRPr lang="en-GB"/>
          </a:p>
        </p:txBody>
      </p:sp>
    </p:spTree>
    <p:extLst>
      <p:ext uri="{BB962C8B-B14F-4D97-AF65-F5344CB8AC3E}">
        <p14:creationId xmlns:p14="http://schemas.microsoft.com/office/powerpoint/2010/main" val="1515360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D501F-0BBB-B747-73AE-F09F792C2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A8927-BB70-2A7C-885C-33381A868B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374354-EE73-FC64-1173-4C01320EDC1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DD8FDC5-405F-14AD-E572-D98C2CD31AA3}"/>
              </a:ext>
            </a:extLst>
          </p:cNvPr>
          <p:cNvSpPr>
            <a:spLocks noGrp="1"/>
          </p:cNvSpPr>
          <p:nvPr>
            <p:ph type="sldNum" sz="quarter" idx="5"/>
          </p:nvPr>
        </p:nvSpPr>
        <p:spPr/>
        <p:txBody>
          <a:bodyPr/>
          <a:lstStyle/>
          <a:p>
            <a:fld id="{30B26AB6-F87B-454C-B1BA-8888DB8B0CBE}" type="slidenum">
              <a:rPr lang="en-GB" smtClean="0"/>
              <a:t>14</a:t>
            </a:fld>
            <a:endParaRPr lang="en-GB"/>
          </a:p>
        </p:txBody>
      </p:sp>
    </p:spTree>
    <p:extLst>
      <p:ext uri="{BB962C8B-B14F-4D97-AF65-F5344CB8AC3E}">
        <p14:creationId xmlns:p14="http://schemas.microsoft.com/office/powerpoint/2010/main" val="1307002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8EF19-23FE-02C6-2D4D-AE96A6EFC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7884A-B81E-FD88-5118-DBA143CAE87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A3DFFD7-D0A1-3510-1ED9-6E7594C9267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0E584E5-2DEF-CA31-DAE4-9F8C9767A9E9}"/>
              </a:ext>
            </a:extLst>
          </p:cNvPr>
          <p:cNvSpPr>
            <a:spLocks noGrp="1"/>
          </p:cNvSpPr>
          <p:nvPr>
            <p:ph type="sldNum" sz="quarter" idx="5"/>
          </p:nvPr>
        </p:nvSpPr>
        <p:spPr/>
        <p:txBody>
          <a:bodyPr/>
          <a:lstStyle/>
          <a:p>
            <a:fld id="{30B26AB6-F87B-454C-B1BA-8888DB8B0CBE}" type="slidenum">
              <a:rPr lang="en-GB" smtClean="0"/>
              <a:t>15</a:t>
            </a:fld>
            <a:endParaRPr lang="en-GB"/>
          </a:p>
        </p:txBody>
      </p:sp>
    </p:spTree>
    <p:extLst>
      <p:ext uri="{BB962C8B-B14F-4D97-AF65-F5344CB8AC3E}">
        <p14:creationId xmlns:p14="http://schemas.microsoft.com/office/powerpoint/2010/main" val="74040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0D5F-BD83-86E3-D430-48DEE83FD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65950-CD97-8DCD-DE01-726DD30D8B7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F65D8B-793D-649B-791D-CC3B045B247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5925364-9F01-E703-0717-28C9654D0B8A}"/>
              </a:ext>
            </a:extLst>
          </p:cNvPr>
          <p:cNvSpPr>
            <a:spLocks noGrp="1"/>
          </p:cNvSpPr>
          <p:nvPr>
            <p:ph type="sldNum" sz="quarter" idx="5"/>
          </p:nvPr>
        </p:nvSpPr>
        <p:spPr/>
        <p:txBody>
          <a:bodyPr/>
          <a:lstStyle/>
          <a:p>
            <a:fld id="{30B26AB6-F87B-454C-B1BA-8888DB8B0CBE}" type="slidenum">
              <a:rPr lang="en-GB" smtClean="0"/>
              <a:t>16</a:t>
            </a:fld>
            <a:endParaRPr lang="en-GB"/>
          </a:p>
        </p:txBody>
      </p:sp>
    </p:spTree>
    <p:extLst>
      <p:ext uri="{BB962C8B-B14F-4D97-AF65-F5344CB8AC3E}">
        <p14:creationId xmlns:p14="http://schemas.microsoft.com/office/powerpoint/2010/main" val="996848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9B1B-8F01-D8AB-AA59-49949476D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56569-DFE7-1E36-95CB-915663ACAC4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E9CA1C-C9F2-4686-72A5-53D78E5870C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420344-6587-B0E6-CCD7-C6A53B9BCCD5}"/>
              </a:ext>
            </a:extLst>
          </p:cNvPr>
          <p:cNvSpPr>
            <a:spLocks noGrp="1"/>
          </p:cNvSpPr>
          <p:nvPr>
            <p:ph type="sldNum" sz="quarter" idx="5"/>
          </p:nvPr>
        </p:nvSpPr>
        <p:spPr/>
        <p:txBody>
          <a:bodyPr/>
          <a:lstStyle/>
          <a:p>
            <a:fld id="{30B26AB6-F87B-454C-B1BA-8888DB8B0CBE}" type="slidenum">
              <a:rPr lang="en-GB" smtClean="0"/>
              <a:t>17</a:t>
            </a:fld>
            <a:endParaRPr lang="en-GB"/>
          </a:p>
        </p:txBody>
      </p:sp>
    </p:spTree>
    <p:extLst>
      <p:ext uri="{BB962C8B-B14F-4D97-AF65-F5344CB8AC3E}">
        <p14:creationId xmlns:p14="http://schemas.microsoft.com/office/powerpoint/2010/main" val="4273684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84A8E-847B-7D89-AF9E-925485421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879A2-E38B-F208-A546-D3BF754C0D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9479191-908E-22A2-FA24-6C58DE49E57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157F81D-416B-FB51-CDD7-6BB22BF35B14}"/>
              </a:ext>
            </a:extLst>
          </p:cNvPr>
          <p:cNvSpPr>
            <a:spLocks noGrp="1"/>
          </p:cNvSpPr>
          <p:nvPr>
            <p:ph type="sldNum" sz="quarter" idx="5"/>
          </p:nvPr>
        </p:nvSpPr>
        <p:spPr/>
        <p:txBody>
          <a:bodyPr/>
          <a:lstStyle/>
          <a:p>
            <a:fld id="{30B26AB6-F87B-454C-B1BA-8888DB8B0CBE}" type="slidenum">
              <a:rPr lang="en-GB" smtClean="0"/>
              <a:t>18</a:t>
            </a:fld>
            <a:endParaRPr lang="en-GB"/>
          </a:p>
        </p:txBody>
      </p:sp>
    </p:spTree>
    <p:extLst>
      <p:ext uri="{BB962C8B-B14F-4D97-AF65-F5344CB8AC3E}">
        <p14:creationId xmlns:p14="http://schemas.microsoft.com/office/powerpoint/2010/main" val="1583853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05E2F-B7D3-43C3-CDE1-4E7014C21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86B77-0CB5-E51B-576C-33ADD0271BC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0E8A94-4647-097B-2446-A66527E5F1B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B9FD8F-7390-8335-B469-7F771E1143E7}"/>
              </a:ext>
            </a:extLst>
          </p:cNvPr>
          <p:cNvSpPr>
            <a:spLocks noGrp="1"/>
          </p:cNvSpPr>
          <p:nvPr>
            <p:ph type="sldNum" sz="quarter" idx="5"/>
          </p:nvPr>
        </p:nvSpPr>
        <p:spPr/>
        <p:txBody>
          <a:bodyPr/>
          <a:lstStyle/>
          <a:p>
            <a:fld id="{30B26AB6-F87B-454C-B1BA-8888DB8B0CBE}" type="slidenum">
              <a:rPr lang="en-GB" smtClean="0"/>
              <a:t>19</a:t>
            </a:fld>
            <a:endParaRPr lang="en-GB"/>
          </a:p>
        </p:txBody>
      </p:sp>
    </p:spTree>
    <p:extLst>
      <p:ext uri="{BB962C8B-B14F-4D97-AF65-F5344CB8AC3E}">
        <p14:creationId xmlns:p14="http://schemas.microsoft.com/office/powerpoint/2010/main" val="262474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2A04D-AADA-AED2-6E9C-8788B1846F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5E19D-B520-FFC9-9020-6AC178AAE9C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B56015-7442-604B-361F-9A928E97012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11376DB-6A2E-DFA9-BD4D-9B87860184AC}"/>
              </a:ext>
            </a:extLst>
          </p:cNvPr>
          <p:cNvSpPr>
            <a:spLocks noGrp="1"/>
          </p:cNvSpPr>
          <p:nvPr>
            <p:ph type="sldNum" sz="quarter" idx="5"/>
          </p:nvPr>
        </p:nvSpPr>
        <p:spPr/>
        <p:txBody>
          <a:bodyPr/>
          <a:lstStyle/>
          <a:p>
            <a:fld id="{30B26AB6-F87B-454C-B1BA-8888DB8B0CBE}" type="slidenum">
              <a:rPr lang="en-GB" smtClean="0"/>
              <a:t>20</a:t>
            </a:fld>
            <a:endParaRPr lang="en-GB"/>
          </a:p>
        </p:txBody>
      </p:sp>
    </p:spTree>
    <p:extLst>
      <p:ext uri="{BB962C8B-B14F-4D97-AF65-F5344CB8AC3E}">
        <p14:creationId xmlns:p14="http://schemas.microsoft.com/office/powerpoint/2010/main" val="1729168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73AC4-A4D5-CB3F-7AAE-02098BD7E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5E214-315C-82D1-88F5-C2DF32A48DB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6C0D50D-C200-2FEA-C5EB-6453B29B12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670ECB9-F147-B4F1-C8FA-6A27F297D767}"/>
              </a:ext>
            </a:extLst>
          </p:cNvPr>
          <p:cNvSpPr>
            <a:spLocks noGrp="1"/>
          </p:cNvSpPr>
          <p:nvPr>
            <p:ph type="sldNum" sz="quarter" idx="5"/>
          </p:nvPr>
        </p:nvSpPr>
        <p:spPr/>
        <p:txBody>
          <a:bodyPr/>
          <a:lstStyle/>
          <a:p>
            <a:fld id="{30B26AB6-F87B-454C-B1BA-8888DB8B0CBE}" type="slidenum">
              <a:rPr lang="en-GB" smtClean="0"/>
              <a:t>21</a:t>
            </a:fld>
            <a:endParaRPr lang="en-GB"/>
          </a:p>
        </p:txBody>
      </p:sp>
    </p:spTree>
    <p:extLst>
      <p:ext uri="{BB962C8B-B14F-4D97-AF65-F5344CB8AC3E}">
        <p14:creationId xmlns:p14="http://schemas.microsoft.com/office/powerpoint/2010/main" val="2204000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4CB9A-0C50-F44B-1D40-D5C2F2CA2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9E349-4B51-D07C-DFBF-BEADE59FE85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A08F99-877B-78D9-8586-0A17D40976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B9795AB-C5EB-ACEB-B61C-91291708A56D}"/>
              </a:ext>
            </a:extLst>
          </p:cNvPr>
          <p:cNvSpPr>
            <a:spLocks noGrp="1"/>
          </p:cNvSpPr>
          <p:nvPr>
            <p:ph type="sldNum" sz="quarter" idx="5"/>
          </p:nvPr>
        </p:nvSpPr>
        <p:spPr/>
        <p:txBody>
          <a:bodyPr/>
          <a:lstStyle/>
          <a:p>
            <a:fld id="{30B26AB6-F87B-454C-B1BA-8888DB8B0CBE}" type="slidenum">
              <a:rPr lang="en-GB" smtClean="0"/>
              <a:t>22</a:t>
            </a:fld>
            <a:endParaRPr lang="en-GB"/>
          </a:p>
        </p:txBody>
      </p:sp>
    </p:spTree>
    <p:extLst>
      <p:ext uri="{BB962C8B-B14F-4D97-AF65-F5344CB8AC3E}">
        <p14:creationId xmlns:p14="http://schemas.microsoft.com/office/powerpoint/2010/main" val="1488922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8DF8-32C5-AF80-B497-A09744CF5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3D925-9E8F-6518-F02D-AB9A7EDFF1F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3F3298A-73DD-4636-0F40-6A389724368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1ED65BC-DB06-674D-A8FC-55B8E43EE4E4}"/>
              </a:ext>
            </a:extLst>
          </p:cNvPr>
          <p:cNvSpPr>
            <a:spLocks noGrp="1"/>
          </p:cNvSpPr>
          <p:nvPr>
            <p:ph type="sldNum" sz="quarter" idx="5"/>
          </p:nvPr>
        </p:nvSpPr>
        <p:spPr/>
        <p:txBody>
          <a:bodyPr/>
          <a:lstStyle/>
          <a:p>
            <a:fld id="{30B26AB6-F87B-454C-B1BA-8888DB8B0CBE}" type="slidenum">
              <a:rPr lang="en-GB" smtClean="0"/>
              <a:t>23</a:t>
            </a:fld>
            <a:endParaRPr lang="en-GB"/>
          </a:p>
        </p:txBody>
      </p:sp>
    </p:spTree>
    <p:extLst>
      <p:ext uri="{BB962C8B-B14F-4D97-AF65-F5344CB8AC3E}">
        <p14:creationId xmlns:p14="http://schemas.microsoft.com/office/powerpoint/2010/main" val="3073259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0B26AB6-F87B-454C-B1BA-8888DB8B0CBE}" type="slidenum">
              <a:rPr lang="en-GB" smtClean="0"/>
              <a:t>26</a:t>
            </a:fld>
            <a:endParaRPr lang="en-GB"/>
          </a:p>
        </p:txBody>
      </p:sp>
    </p:spTree>
    <p:extLst>
      <p:ext uri="{BB962C8B-B14F-4D97-AF65-F5344CB8AC3E}">
        <p14:creationId xmlns:p14="http://schemas.microsoft.com/office/powerpoint/2010/main" val="2344724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1E-C003-A38E-BF33-BAA22E31428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163EC71-46DA-E3F7-823F-210F60EAB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2907598-79A6-180B-D20C-400223D388CF}"/>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E383EDFA-E15A-5740-5CE1-F0692367CBC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D569F81-352D-E9A8-93E7-2FDBA62B0177}"/>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256853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FAA72E-430E-DC2E-2467-5AD359FD29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1D27474-17A5-ABB7-A7E7-751778BDACCE}"/>
              </a:ext>
            </a:extLst>
          </p:cNvPr>
          <p:cNvSpPr>
            <a:spLocks noGrp="1"/>
          </p:cNvSpPr>
          <p:nvPr>
            <p:ph idx="1"/>
          </p:nvPr>
        </p:nvSpPr>
        <p:spPr>
          <a:xfrm>
            <a:off x="5680364" y="1825625"/>
            <a:ext cx="5673436"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blue text on a black background&#10;&#10;Description automatically generated">
            <a:extLst>
              <a:ext uri="{FF2B5EF4-FFF2-40B4-BE49-F238E27FC236}">
                <a16:creationId xmlns:a16="http://schemas.microsoft.com/office/drawing/2014/main" id="{4B261B03-9162-755F-D067-36D21D4FE2E6}"/>
              </a:ext>
            </a:extLst>
          </p:cNvPr>
          <p:cNvPicPr>
            <a:picLocks noChangeAspect="1"/>
          </p:cNvPicPr>
          <p:nvPr userDrawn="1"/>
        </p:nvPicPr>
        <p:blipFill>
          <a:blip r:embed="rId2"/>
          <a:stretch>
            <a:fillRect/>
          </a:stretch>
        </p:blipFill>
        <p:spPr>
          <a:xfrm>
            <a:off x="100252" y="6093485"/>
            <a:ext cx="2273493" cy="764515"/>
          </a:xfrm>
          <a:prstGeom prst="rect">
            <a:avLst/>
          </a:prstGeom>
        </p:spPr>
      </p:pic>
      <p:sp>
        <p:nvSpPr>
          <p:cNvPr id="4" name="Rectangle 3">
            <a:extLst>
              <a:ext uri="{FF2B5EF4-FFF2-40B4-BE49-F238E27FC236}">
                <a16:creationId xmlns:a16="http://schemas.microsoft.com/office/drawing/2014/main" id="{1A1DA783-63F9-2851-CADC-24169C645C32}"/>
              </a:ext>
            </a:extLst>
          </p:cNvPr>
          <p:cNvSpPr/>
          <p:nvPr userDrawn="1"/>
        </p:nvSpPr>
        <p:spPr>
          <a:xfrm>
            <a:off x="9799782" y="6093485"/>
            <a:ext cx="2392218" cy="7645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solidFill>
                <a:schemeClr val="bg1"/>
              </a:solidFill>
            </a:endParaRPr>
          </a:p>
        </p:txBody>
      </p:sp>
      <p:sp>
        <p:nvSpPr>
          <p:cNvPr id="5" name="TextBox 4">
            <a:extLst>
              <a:ext uri="{FF2B5EF4-FFF2-40B4-BE49-F238E27FC236}">
                <a16:creationId xmlns:a16="http://schemas.microsoft.com/office/drawing/2014/main" id="{CE8DE684-8659-A171-A2E1-E663E007CD01}"/>
              </a:ext>
            </a:extLst>
          </p:cNvPr>
          <p:cNvSpPr txBox="1"/>
          <p:nvPr userDrawn="1"/>
        </p:nvSpPr>
        <p:spPr>
          <a:xfrm>
            <a:off x="10917382" y="6473433"/>
            <a:ext cx="1359093" cy="378691"/>
          </a:xfrm>
          <a:prstGeom prst="rect">
            <a:avLst/>
          </a:prstGeom>
          <a:noFill/>
        </p:spPr>
        <p:txBody>
          <a:bodyPr wrap="square" rtlCol="0">
            <a:spAutoFit/>
          </a:bodyPr>
          <a:lstStyle/>
          <a:p>
            <a:r>
              <a:rPr lang="en-GB">
                <a:solidFill>
                  <a:srgbClr val="1AA6C3"/>
                </a:solidFill>
              </a:rPr>
              <a:t>Reference</a:t>
            </a:r>
          </a:p>
        </p:txBody>
      </p:sp>
      <p:pic>
        <p:nvPicPr>
          <p:cNvPr id="1028" name="Picture 4" descr="What is a microbe and what are the main ...">
            <a:extLst>
              <a:ext uri="{FF2B5EF4-FFF2-40B4-BE49-F238E27FC236}">
                <a16:creationId xmlns:a16="http://schemas.microsoft.com/office/drawing/2014/main" id="{D88FC72F-66AD-AC3E-34A4-8AE67EB9B6D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3203" y="1835088"/>
            <a:ext cx="4258397" cy="4258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50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FEBC8-0433-7950-FC40-CC43920A8A0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B88CE30-7A73-F28F-9508-1745F61B0D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2332E7-AE06-02E7-15E0-50736E947969}"/>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2C5F5843-B9AF-B3E5-C291-0F844901E0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541BD1A-D130-6496-D115-862AC947F603}"/>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254181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8BE5B-8310-5334-60D1-657D0FEB3FC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EEEA55-301C-77AF-F4D2-328C944259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2175F8-762F-0128-A3DA-D40A845B616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7D7E2EF-FF20-9439-84CF-6F7EAB340CB7}"/>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6" name="Footer Placeholder 5">
            <a:extLst>
              <a:ext uri="{FF2B5EF4-FFF2-40B4-BE49-F238E27FC236}">
                <a16:creationId xmlns:a16="http://schemas.microsoft.com/office/drawing/2014/main" id="{90BD1533-6E20-A0B9-86D8-FC37BFC0159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87A129-CF16-EE12-6B04-5FC57679AE70}"/>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1897238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2DE82-8556-796F-7BF6-D311C054A8B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F75F3AC-11D7-5CD2-DBA4-151919B6E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2A45A5A-F2C2-4D8D-6661-78B93A5556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5F3421D-F661-6D11-AC96-6EB54FBBB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5FD2B88-8979-2B3D-C945-0EA273FA41F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88D574D-D659-FD91-86A1-AD1C15C38147}"/>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8" name="Footer Placeholder 7">
            <a:extLst>
              <a:ext uri="{FF2B5EF4-FFF2-40B4-BE49-F238E27FC236}">
                <a16:creationId xmlns:a16="http://schemas.microsoft.com/office/drawing/2014/main" id="{5CA3B6DE-AC8D-DBB8-25EB-4A4B1DE08BB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C8523DC0-38E3-2AE8-E53D-C1B71653F7A1}"/>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68347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F995-E4F8-F8F9-2EA3-0607BA001C2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0734158-AC07-41F0-7E8C-305C858FDBFC}"/>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4" name="Footer Placeholder 3">
            <a:extLst>
              <a:ext uri="{FF2B5EF4-FFF2-40B4-BE49-F238E27FC236}">
                <a16:creationId xmlns:a16="http://schemas.microsoft.com/office/drawing/2014/main" id="{A1AA15EB-B585-69D1-9674-E36A624DA9A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D351DE3E-26B6-8E16-692A-37C52CCFB573}"/>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120970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81B348-F5EE-696B-05BD-1FE165B77BD2}"/>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3" name="Footer Placeholder 2">
            <a:extLst>
              <a:ext uri="{FF2B5EF4-FFF2-40B4-BE49-F238E27FC236}">
                <a16:creationId xmlns:a16="http://schemas.microsoft.com/office/drawing/2014/main" id="{2F038C23-FF22-4BFB-30D2-82D757DA864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6FEAB88-F350-4A9D-E200-F8C008EC8AE8}"/>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1389307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13BDE-CF15-E788-8A2D-980007B4086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692A6A5-8FB2-31F1-AC6B-A5E15060AB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0502473-C02D-ADD9-A18D-EF0A24770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3715B29-761C-2FEA-8582-AA33836CDCF2}"/>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6" name="Footer Placeholder 5">
            <a:extLst>
              <a:ext uri="{FF2B5EF4-FFF2-40B4-BE49-F238E27FC236}">
                <a16:creationId xmlns:a16="http://schemas.microsoft.com/office/drawing/2014/main" id="{1B3F251B-69E1-3CAD-29F0-B7C35F9DB24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7482B72-6249-D734-909F-D3B3E504C405}"/>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806353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CDFE0-D520-496F-37A5-3B65876AD70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B9C27CA-9F4A-A700-440B-5646B2FA02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271E6C-DEAB-76F8-7DB7-15C1A174C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84C7CE-13D4-93C7-48F6-0C4109C7CDE9}"/>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6" name="Footer Placeholder 5">
            <a:extLst>
              <a:ext uri="{FF2B5EF4-FFF2-40B4-BE49-F238E27FC236}">
                <a16:creationId xmlns:a16="http://schemas.microsoft.com/office/drawing/2014/main" id="{2B1554E4-66A0-57E7-5871-03121B85A41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9C0EBB6-98C5-DF4B-238A-C1DE95DD13C9}"/>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839258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70F15-6DC4-D283-32AC-B986E927134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A0D7EF3-F411-FC61-6611-BA5A40D1B27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47B2628-FC46-FD1A-139C-271142DF9954}"/>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28F16B74-ECEE-59A0-24CC-E17304CCCCB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549E1EF-9548-3861-651B-62626902C592}"/>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2313451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373EE8-98CA-0B89-7D69-A322E8CA96E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58E1515-8C28-1ED9-2BBA-C84984BC1FD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99439E-2A0D-920D-4FC7-85BC1BCE143E}"/>
              </a:ext>
            </a:extLst>
          </p:cNvPr>
          <p:cNvSpPr>
            <a:spLocks noGrp="1"/>
          </p:cNvSpPr>
          <p:nvPr>
            <p:ph type="dt" sz="half" idx="10"/>
          </p:nvPr>
        </p:nvSpPr>
        <p:spPr>
          <a:xfrm>
            <a:off x="838200" y="6356350"/>
            <a:ext cx="2743200" cy="365125"/>
          </a:xfrm>
          <a:prstGeom prst="rect">
            <a:avLst/>
          </a:prstGeom>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CA44895C-9904-44F5-1DFA-09FF03425E5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A2505DD-A2BA-A20F-C87A-A0FE6A5292CF}"/>
              </a:ext>
            </a:extLst>
          </p:cNvPr>
          <p:cNvSpPr>
            <a:spLocks noGrp="1"/>
          </p:cNvSpPr>
          <p:nvPr>
            <p:ph type="sldNum" sz="quarter" idx="12"/>
          </p:nvPr>
        </p:nvSpPr>
        <p:spPr>
          <a:xfrm>
            <a:off x="8610600" y="6356350"/>
            <a:ext cx="2743200" cy="365125"/>
          </a:xfrm>
          <a:prstGeom prst="rect">
            <a:avLst/>
          </a:prstGeom>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1286957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B1E-C003-A38E-BF33-BAA22E31428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163EC71-46DA-E3F7-823F-210F60EAB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2907598-79A6-180B-D20C-400223D388CF}"/>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E383EDFA-E15A-5740-5CE1-F0692367CB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569F81-352D-E9A8-93E7-2FDBA62B0177}"/>
              </a:ext>
            </a:extLst>
          </p:cNvPr>
          <p:cNvSpPr>
            <a:spLocks noGrp="1"/>
          </p:cNvSpPr>
          <p:nvPr>
            <p:ph type="sldNum" sz="quarter" idx="12"/>
          </p:nvPr>
        </p:nvSpPr>
        <p:spPr/>
        <p:txBody>
          <a:bodyPr/>
          <a:lstStyle/>
          <a:p>
            <a:fld id="{1CD98845-5745-A64C-B6E2-8BC71C22F8A1}" type="slidenum">
              <a:rPr lang="en-GB" smtClean="0"/>
              <a:t>‹#›</a:t>
            </a:fld>
            <a:endParaRPr lang="en-GB"/>
          </a:p>
        </p:txBody>
      </p:sp>
      <p:pic>
        <p:nvPicPr>
          <p:cNvPr id="7" name="Picture 6" descr="A blue text on a black background&#10;&#10;Description automatically generated">
            <a:extLst>
              <a:ext uri="{FF2B5EF4-FFF2-40B4-BE49-F238E27FC236}">
                <a16:creationId xmlns:a16="http://schemas.microsoft.com/office/drawing/2014/main" id="{517BB7F3-C500-CE20-18B2-4B6896840370}"/>
              </a:ext>
            </a:extLst>
          </p:cNvPr>
          <p:cNvPicPr>
            <a:picLocks noChangeAspect="1"/>
          </p:cNvPicPr>
          <p:nvPr userDrawn="1"/>
        </p:nvPicPr>
        <p:blipFill>
          <a:blip r:embed="rId2"/>
          <a:stretch>
            <a:fillRect/>
          </a:stretch>
        </p:blipFill>
        <p:spPr>
          <a:xfrm>
            <a:off x="9918507" y="6093485"/>
            <a:ext cx="2273493" cy="764515"/>
          </a:xfrm>
          <a:prstGeom prst="rect">
            <a:avLst/>
          </a:prstGeom>
        </p:spPr>
      </p:pic>
    </p:spTree>
    <p:extLst>
      <p:ext uri="{BB962C8B-B14F-4D97-AF65-F5344CB8AC3E}">
        <p14:creationId xmlns:p14="http://schemas.microsoft.com/office/powerpoint/2010/main" val="136134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9743837-EDF2-8638-C861-10A2D5A00443}"/>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9838CDFA-4B0E-299F-A990-F55912A4E4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154D43-E970-2EE6-E42C-E8994185E9A9}"/>
              </a:ext>
            </a:extLst>
          </p:cNvPr>
          <p:cNvSpPr>
            <a:spLocks noGrp="1"/>
          </p:cNvSpPr>
          <p:nvPr>
            <p:ph type="sldNum" sz="quarter" idx="12"/>
          </p:nvPr>
        </p:nvSpPr>
        <p:spPr/>
        <p:txBody>
          <a:bodyPr/>
          <a:lstStyle/>
          <a:p>
            <a:fld id="{1CD98845-5745-A64C-B6E2-8BC71C22F8A1}" type="slidenum">
              <a:rPr lang="en-GB" smtClean="0"/>
              <a:t>‹#›</a:t>
            </a:fld>
            <a:endParaRPr lang="en-GB"/>
          </a:p>
        </p:txBody>
      </p:sp>
      <p:sp>
        <p:nvSpPr>
          <p:cNvPr id="9" name="Title 1">
            <a:extLst>
              <a:ext uri="{FF2B5EF4-FFF2-40B4-BE49-F238E27FC236}">
                <a16:creationId xmlns:a16="http://schemas.microsoft.com/office/drawing/2014/main" id="{E762A549-2912-00D1-03AB-40BE98B2CF39}"/>
              </a:ext>
            </a:extLst>
          </p:cNvPr>
          <p:cNvSpPr>
            <a:spLocks noGrp="1"/>
          </p:cNvSpPr>
          <p:nvPr>
            <p:ph type="title"/>
          </p:nvPr>
        </p:nvSpPr>
        <p:spPr>
          <a:xfrm>
            <a:off x="293914" y="576942"/>
            <a:ext cx="11424557" cy="370116"/>
          </a:xfrm>
        </p:spPr>
        <p:txBody>
          <a:bodyPr>
            <a:normAutofit fontScale="90000"/>
          </a:bodyPr>
          <a:lstStyle/>
          <a:p>
            <a:r>
              <a:rPr lang="en-GB" sz="3600" b="1">
                <a:solidFill>
                  <a:srgbClr val="9BBB36"/>
                </a:solidFill>
                <a:latin typeface="Figtree" pitchFamily="2" charset="0"/>
              </a:rPr>
              <a:t>Title here</a:t>
            </a:r>
          </a:p>
        </p:txBody>
      </p:sp>
    </p:spTree>
    <p:extLst>
      <p:ext uri="{BB962C8B-B14F-4D97-AF65-F5344CB8AC3E}">
        <p14:creationId xmlns:p14="http://schemas.microsoft.com/office/powerpoint/2010/main" val="2757999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FEBC8-0433-7950-FC40-CC43920A8A0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B88CE30-7A73-F28F-9508-1745F61B0D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2332E7-AE06-02E7-15E0-50736E947969}"/>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2C5F5843-B9AF-B3E5-C291-0F844901E0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41BD1A-D130-6496-D115-862AC947F603}"/>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2648466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8BE5B-8310-5334-60D1-657D0FEB3FC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EEEA55-301C-77AF-F4D2-328C944259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2175F8-762F-0128-A3DA-D40A845B616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7D7E2EF-FF20-9439-84CF-6F7EAB340CB7}"/>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6" name="Footer Placeholder 5">
            <a:extLst>
              <a:ext uri="{FF2B5EF4-FFF2-40B4-BE49-F238E27FC236}">
                <a16:creationId xmlns:a16="http://schemas.microsoft.com/office/drawing/2014/main" id="{90BD1533-6E20-A0B9-86D8-FC37BFC015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87A129-CF16-EE12-6B04-5FC57679AE70}"/>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527882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2DE82-8556-796F-7BF6-D311C054A8B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F75F3AC-11D7-5CD2-DBA4-151919B6E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2A45A5A-F2C2-4D8D-6661-78B93A5556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5F3421D-F661-6D11-AC96-6EB54FBBBA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5FD2B88-8979-2B3D-C945-0EA273FA41F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88D574D-D659-FD91-86A1-AD1C15C38147}"/>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8" name="Footer Placeholder 7">
            <a:extLst>
              <a:ext uri="{FF2B5EF4-FFF2-40B4-BE49-F238E27FC236}">
                <a16:creationId xmlns:a16="http://schemas.microsoft.com/office/drawing/2014/main" id="{5CA3B6DE-AC8D-DBB8-25EB-4A4B1DE08BB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523DC0-38E3-2AE8-E53D-C1B71653F7A1}"/>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159518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F995-E4F8-F8F9-2EA3-0607BA001C2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0734158-AC07-41F0-7E8C-305C858FDBFC}"/>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4" name="Footer Placeholder 3">
            <a:extLst>
              <a:ext uri="{FF2B5EF4-FFF2-40B4-BE49-F238E27FC236}">
                <a16:creationId xmlns:a16="http://schemas.microsoft.com/office/drawing/2014/main" id="{A1AA15EB-B585-69D1-9674-E36A624DA9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351DE3E-26B6-8E16-692A-37C52CCFB573}"/>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430128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81B348-F5EE-696B-05BD-1FE165B77BD2}"/>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3" name="Footer Placeholder 2">
            <a:extLst>
              <a:ext uri="{FF2B5EF4-FFF2-40B4-BE49-F238E27FC236}">
                <a16:creationId xmlns:a16="http://schemas.microsoft.com/office/drawing/2014/main" id="{2F038C23-FF22-4BFB-30D2-82D757DA86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6FEAB88-F350-4A9D-E200-F8C008EC8AE8}"/>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888437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13BDE-CF15-E788-8A2D-980007B4086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692A6A5-8FB2-31F1-AC6B-A5E15060AB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0502473-C02D-ADD9-A18D-EF0A24770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3715B29-761C-2FEA-8582-AA33836CDCF2}"/>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6" name="Footer Placeholder 5">
            <a:extLst>
              <a:ext uri="{FF2B5EF4-FFF2-40B4-BE49-F238E27FC236}">
                <a16:creationId xmlns:a16="http://schemas.microsoft.com/office/drawing/2014/main" id="{1B3F251B-69E1-3CAD-29F0-B7C35F9DB2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482B72-6249-D734-909F-D3B3E504C405}"/>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2897946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CDFE0-D520-496F-37A5-3B65876AD70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B9C27CA-9F4A-A700-440B-5646B2FA02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271E6C-DEAB-76F8-7DB7-15C1A174C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84C7CE-13D4-93C7-48F6-0C4109C7CDE9}"/>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6" name="Footer Placeholder 5">
            <a:extLst>
              <a:ext uri="{FF2B5EF4-FFF2-40B4-BE49-F238E27FC236}">
                <a16:creationId xmlns:a16="http://schemas.microsoft.com/office/drawing/2014/main" id="{2B1554E4-66A0-57E7-5871-03121B85A4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9C0EBB6-98C5-DF4B-238A-C1DE95DD13C9}"/>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2401923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70F15-6DC4-D283-32AC-B986E927134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A0D7EF3-F411-FC61-6611-BA5A40D1B27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47B2628-FC46-FD1A-139C-271142DF9954}"/>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28F16B74-ECEE-59A0-24CC-E17304CCCC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49E1EF-9548-3861-651B-62626902C592}"/>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986759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373EE8-98CA-0B89-7D69-A322E8CA96E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58E1515-8C28-1ED9-2BBA-C84984BC1FD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99439E-2A0D-920D-4FC7-85BC1BCE143E}"/>
              </a:ext>
            </a:extLst>
          </p:cNvPr>
          <p:cNvSpPr>
            <a:spLocks noGrp="1"/>
          </p:cNvSpPr>
          <p:nvPr>
            <p:ph type="dt" sz="half" idx="10"/>
          </p:nvPr>
        </p:nvSpPr>
        <p:spPr/>
        <p:txBody>
          <a:body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CA44895C-9904-44F5-1DFA-09FF03425E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2505DD-A2BA-A20F-C87A-A0FE6A5292CF}"/>
              </a:ext>
            </a:extLst>
          </p:cNvPr>
          <p:cNvSpPr>
            <a:spLocks noGrp="1"/>
          </p:cNvSpPr>
          <p:nvPr>
            <p:ph type="sldNum" sz="quarter" idx="12"/>
          </p:nvPr>
        </p:nvSpPr>
        <p:spPr/>
        <p:txBody>
          <a:bodyPr/>
          <a:lstStyle/>
          <a:p>
            <a:fld id="{1CD98845-5745-A64C-B6E2-8BC71C22F8A1}" type="slidenum">
              <a:rPr lang="en-GB" smtClean="0"/>
              <a:t>‹#›</a:t>
            </a:fld>
            <a:endParaRPr lang="en-GB"/>
          </a:p>
        </p:txBody>
      </p:sp>
    </p:spTree>
    <p:extLst>
      <p:ext uri="{BB962C8B-B14F-4D97-AF65-F5344CB8AC3E}">
        <p14:creationId xmlns:p14="http://schemas.microsoft.com/office/powerpoint/2010/main" val="35668999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A17E-D70D-41AF-A435-3B6222055AAB}"/>
              </a:ext>
            </a:extLst>
          </p:cNvPr>
          <p:cNvSpPr>
            <a:spLocks noGrp="1"/>
          </p:cNvSpPr>
          <p:nvPr>
            <p:ph type="ctrTitle"/>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C67E521C-A7D7-49F3-BFAC-34057B4552DA}"/>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5C38E6-5C66-40AE-856E-EEDB59726956}"/>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20703021-D8D3-4328-B172-C7C3FB6ED990}" type="datetimeFigureOut">
              <a:rPr lang="en-GB" smtClean="0"/>
              <a:pPr/>
              <a:t>29/09/2026</a:t>
            </a:fld>
            <a:endParaRPr lang="en-GB"/>
          </a:p>
        </p:txBody>
      </p:sp>
      <p:sp>
        <p:nvSpPr>
          <p:cNvPr id="5" name="Footer Placeholder 4">
            <a:extLst>
              <a:ext uri="{FF2B5EF4-FFF2-40B4-BE49-F238E27FC236}">
                <a16:creationId xmlns:a16="http://schemas.microsoft.com/office/drawing/2014/main" id="{83D75EC4-25CD-41EE-9E4C-152428018756}"/>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1763F3D0-6275-47C2-A85A-E3EFE70D356F}"/>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521746-CE3B-4DF6-BC0B-01DA6C2A23F6}" type="slidenum">
              <a:rPr lang="en-GB" smtClean="0"/>
              <a:pPr/>
              <a:t>‹#›</a:t>
            </a:fld>
            <a:endParaRPr lang="en-GB"/>
          </a:p>
        </p:txBody>
      </p:sp>
    </p:spTree>
    <p:extLst>
      <p:ext uri="{BB962C8B-B14F-4D97-AF65-F5344CB8AC3E}">
        <p14:creationId xmlns:p14="http://schemas.microsoft.com/office/powerpoint/2010/main" val="353332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6AA8D-7B33-44C8-9488-E9C5EC998E3D}"/>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4CE5922-4978-484F-8933-CB3B01951883}"/>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C5EBF0-29EE-40CB-A74D-F9E58D4CEB0E}"/>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20703021-D8D3-4328-B172-C7C3FB6ED990}" type="datetimeFigureOut">
              <a:rPr lang="en-GB" smtClean="0"/>
              <a:pPr/>
              <a:t>29/09/2026</a:t>
            </a:fld>
            <a:endParaRPr lang="en-GB"/>
          </a:p>
        </p:txBody>
      </p:sp>
      <p:sp>
        <p:nvSpPr>
          <p:cNvPr id="5" name="Footer Placeholder 4">
            <a:extLst>
              <a:ext uri="{FF2B5EF4-FFF2-40B4-BE49-F238E27FC236}">
                <a16:creationId xmlns:a16="http://schemas.microsoft.com/office/drawing/2014/main" id="{75E29ED1-BC56-489E-AD71-28B2AC101D5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96C58C8B-FA24-4148-98B7-1FC4C0E5C51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521746-CE3B-4DF6-BC0B-01DA6C2A23F6}" type="slidenum">
              <a:rPr lang="en-GB" smtClean="0"/>
              <a:pPr/>
              <a:t>‹#›</a:t>
            </a:fld>
            <a:endParaRPr lang="en-GB"/>
          </a:p>
        </p:txBody>
      </p:sp>
    </p:spTree>
    <p:extLst>
      <p:ext uri="{BB962C8B-B14F-4D97-AF65-F5344CB8AC3E}">
        <p14:creationId xmlns:p14="http://schemas.microsoft.com/office/powerpoint/2010/main" val="27577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566EB-DB13-427F-B368-4D108AA7D850}"/>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40F677A-3577-47B2-8671-BD7EA3F372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E21C74C-50C7-4D8A-8727-68A3859B403B}"/>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20703021-D8D3-4328-B172-C7C3FB6ED990}" type="datetimeFigureOut">
              <a:rPr lang="en-GB" smtClean="0"/>
              <a:pPr/>
              <a:t>29/09/2026</a:t>
            </a:fld>
            <a:endParaRPr lang="en-GB"/>
          </a:p>
        </p:txBody>
      </p:sp>
      <p:sp>
        <p:nvSpPr>
          <p:cNvPr id="5" name="Footer Placeholder 4">
            <a:extLst>
              <a:ext uri="{FF2B5EF4-FFF2-40B4-BE49-F238E27FC236}">
                <a16:creationId xmlns:a16="http://schemas.microsoft.com/office/drawing/2014/main" id="{5318BA94-965C-4977-BA04-3E68FB7D10F7}"/>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B3F2B849-A262-4A50-8FB7-743CD46211C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521746-CE3B-4DF6-BC0B-01DA6C2A23F6}" type="slidenum">
              <a:rPr lang="en-GB" smtClean="0"/>
              <a:pPr/>
              <a:t>‹#›</a:t>
            </a:fld>
            <a:endParaRPr lang="en-GB"/>
          </a:p>
        </p:txBody>
      </p:sp>
    </p:spTree>
    <p:extLst>
      <p:ext uri="{BB962C8B-B14F-4D97-AF65-F5344CB8AC3E}">
        <p14:creationId xmlns:p14="http://schemas.microsoft.com/office/powerpoint/2010/main" val="323909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DF5D0-9811-4CAF-81A2-846B8E1D2184}"/>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1470A6-3ED4-4022-AFCE-27D0C53F5FD4}"/>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B70A652-057A-42FF-9DA0-841516E57E7D}"/>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1D0EF5-D19B-4B5B-A8AA-7A213535518F}"/>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20703021-D8D3-4328-B172-C7C3FB6ED990}" type="datetimeFigureOut">
              <a:rPr lang="en-GB" smtClean="0"/>
              <a:pPr/>
              <a:t>29/09/2026</a:t>
            </a:fld>
            <a:endParaRPr lang="en-GB"/>
          </a:p>
        </p:txBody>
      </p:sp>
      <p:sp>
        <p:nvSpPr>
          <p:cNvPr id="6" name="Footer Placeholder 5">
            <a:extLst>
              <a:ext uri="{FF2B5EF4-FFF2-40B4-BE49-F238E27FC236}">
                <a16:creationId xmlns:a16="http://schemas.microsoft.com/office/drawing/2014/main" id="{535D82A4-87BE-47F4-A337-FFAEC298F3C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7" name="Slide Number Placeholder 6">
            <a:extLst>
              <a:ext uri="{FF2B5EF4-FFF2-40B4-BE49-F238E27FC236}">
                <a16:creationId xmlns:a16="http://schemas.microsoft.com/office/drawing/2014/main" id="{C3A4994F-C7EE-4BDA-B4CB-CC2895A1E3B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F2521746-CE3B-4DF6-BC0B-01DA6C2A23F6}" type="slidenum">
              <a:rPr lang="en-GB" smtClean="0"/>
              <a:pPr/>
              <a:t>‹#›</a:t>
            </a:fld>
            <a:endParaRPr lang="en-GB"/>
          </a:p>
        </p:txBody>
      </p:sp>
    </p:spTree>
    <p:extLst>
      <p:ext uri="{BB962C8B-B14F-4D97-AF65-F5344CB8AC3E}">
        <p14:creationId xmlns:p14="http://schemas.microsoft.com/office/powerpoint/2010/main" val="318221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E9DA5-DFF3-482E-9E90-CB070AF5C3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8B81C4-CC35-42A2-B3F2-49797FA041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BB1F15D-2A5C-4CCC-A2B8-50E3DEBC4BB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6B2B03E-C73F-4AA9-942A-26A9222E3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0DC8B2D-B07D-48BC-8DF5-79BD67E2972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8A25B5-2728-4014-94C5-BB179E2B2D9B}"/>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8" name="Footer Placeholder 7">
            <a:extLst>
              <a:ext uri="{FF2B5EF4-FFF2-40B4-BE49-F238E27FC236}">
                <a16:creationId xmlns:a16="http://schemas.microsoft.com/office/drawing/2014/main" id="{482BE197-B9BD-44BB-BF62-20A80D0C668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D7E17E6-8927-4B77-82BE-4B6B9DB18C2F}"/>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359973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DA212-DEC7-488C-B59F-F8C8E74387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6FB2C24-9530-4E59-AB85-9213D9D41BCB}"/>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4" name="Footer Placeholder 3">
            <a:extLst>
              <a:ext uri="{FF2B5EF4-FFF2-40B4-BE49-F238E27FC236}">
                <a16:creationId xmlns:a16="http://schemas.microsoft.com/office/drawing/2014/main" id="{1E9F8323-F634-499A-8D6F-0A2A57B502B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3EEC6BD-64F3-41FB-BAEF-E99DDE4BE050}"/>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3729254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0875EF-CC4E-41EF-82CC-2A46A45AEE70}"/>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3" name="Footer Placeholder 2">
            <a:extLst>
              <a:ext uri="{FF2B5EF4-FFF2-40B4-BE49-F238E27FC236}">
                <a16:creationId xmlns:a16="http://schemas.microsoft.com/office/drawing/2014/main" id="{8F2FC5EC-B19C-4057-90CC-F01DB67A42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E6BFAFA-FD73-471F-AAE4-2B90EC4E91E4}"/>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165081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CB35A-BDE3-4B70-A8C0-16D8C2A81E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02629C-387F-4249-BA93-A727D2641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2F39C4-7E8D-481B-A9C2-F27CFCD18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1F9F49-C6AC-4273-A396-B353563C4199}"/>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6" name="Footer Placeholder 5">
            <a:extLst>
              <a:ext uri="{FF2B5EF4-FFF2-40B4-BE49-F238E27FC236}">
                <a16:creationId xmlns:a16="http://schemas.microsoft.com/office/drawing/2014/main" id="{7F5CB4D3-A92F-4CA5-968A-44D8A26681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087519-66BA-4DE4-9041-9F4FF895C4F2}"/>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61087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FEDB2-7D5F-47FE-B78A-07A74094BE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4D58041-EEC3-49E8-BEFA-BDFBFC29C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B7B486-460E-4013-A29F-6AA1AEC09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06C0D4-FFC6-4F32-AF38-1FB015C1CA55}"/>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6" name="Footer Placeholder 5">
            <a:extLst>
              <a:ext uri="{FF2B5EF4-FFF2-40B4-BE49-F238E27FC236}">
                <a16:creationId xmlns:a16="http://schemas.microsoft.com/office/drawing/2014/main" id="{3356EAF7-FA30-484D-9C53-7F23EC9A2D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6223FD-4F26-4687-B615-54983B775B13}"/>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103159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24E0-41B5-4729-A5CC-028A9F793C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582625-4AAD-4DD0-9DC7-D6E2FAD899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6A8792-BEF4-4FA5-B3AB-4FABE692BDCE}"/>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5" name="Footer Placeholder 4">
            <a:extLst>
              <a:ext uri="{FF2B5EF4-FFF2-40B4-BE49-F238E27FC236}">
                <a16:creationId xmlns:a16="http://schemas.microsoft.com/office/drawing/2014/main" id="{A9D1978E-2C30-429F-B0E4-5F9C7145FA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56C48-0DBC-4A3C-A06D-C5B36DDE46FE}"/>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74804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ECE6A2-B990-44E5-A74F-4B10D0451B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81050F-22D6-4291-8135-44B33EBE168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E27E89-ABC5-4C5F-AE21-5943B1F5DF17}"/>
              </a:ext>
            </a:extLst>
          </p:cNvPr>
          <p:cNvSpPr>
            <a:spLocks noGrp="1"/>
          </p:cNvSpPr>
          <p:nvPr>
            <p:ph type="dt" sz="half" idx="10"/>
          </p:nvPr>
        </p:nvSpPr>
        <p:spPr/>
        <p:txBody>
          <a:bodyPr/>
          <a:lstStyle/>
          <a:p>
            <a:fld id="{20703021-D8D3-4328-B172-C7C3FB6ED990}" type="datetimeFigureOut">
              <a:rPr lang="en-GB" smtClean="0"/>
              <a:t>29/09/2026</a:t>
            </a:fld>
            <a:endParaRPr lang="en-GB"/>
          </a:p>
        </p:txBody>
      </p:sp>
      <p:sp>
        <p:nvSpPr>
          <p:cNvPr id="5" name="Footer Placeholder 4">
            <a:extLst>
              <a:ext uri="{FF2B5EF4-FFF2-40B4-BE49-F238E27FC236}">
                <a16:creationId xmlns:a16="http://schemas.microsoft.com/office/drawing/2014/main" id="{6EB65CF5-64F7-43AF-842B-69EC984C2A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F32E74-F913-4E44-855E-A3F60C1FA9BF}"/>
              </a:ext>
            </a:extLst>
          </p:cNvPr>
          <p:cNvSpPr>
            <a:spLocks noGrp="1"/>
          </p:cNvSpPr>
          <p:nvPr>
            <p:ph type="sldNum" sz="quarter" idx="12"/>
          </p:nvPr>
        </p:nvSpPr>
        <p:spPr/>
        <p:txBody>
          <a:bodyPr/>
          <a:lstStyle/>
          <a:p>
            <a:fld id="{F2521746-CE3B-4DF6-BC0B-01DA6C2A23F6}" type="slidenum">
              <a:rPr lang="en-GB" smtClean="0"/>
              <a:t>‹#›</a:t>
            </a:fld>
            <a:endParaRPr lang="en-GB"/>
          </a:p>
        </p:txBody>
      </p:sp>
    </p:spTree>
    <p:extLst>
      <p:ext uri="{BB962C8B-B14F-4D97-AF65-F5344CB8AC3E}">
        <p14:creationId xmlns:p14="http://schemas.microsoft.com/office/powerpoint/2010/main" val="370441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CAC583-7F41-3760-1337-39EDDFB5F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216AD8-14CB-1DDF-CB76-F45F8B54B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blue text on a black background&#10;&#10;Description automatically generated">
            <a:extLst>
              <a:ext uri="{FF2B5EF4-FFF2-40B4-BE49-F238E27FC236}">
                <a16:creationId xmlns:a16="http://schemas.microsoft.com/office/drawing/2014/main" id="{1EDD1689-9A70-5B69-F2D3-E0773A93FC18}"/>
              </a:ext>
            </a:extLst>
          </p:cNvPr>
          <p:cNvPicPr>
            <a:picLocks noChangeAspect="1"/>
          </p:cNvPicPr>
          <p:nvPr userDrawn="1"/>
        </p:nvPicPr>
        <p:blipFill>
          <a:blip r:embed="rId13"/>
          <a:stretch>
            <a:fillRect/>
          </a:stretch>
        </p:blipFill>
        <p:spPr>
          <a:xfrm>
            <a:off x="9918507" y="6093485"/>
            <a:ext cx="2273493" cy="764515"/>
          </a:xfrm>
          <a:prstGeom prst="rect">
            <a:avLst/>
          </a:prstGeom>
        </p:spPr>
      </p:pic>
    </p:spTree>
    <p:extLst>
      <p:ext uri="{BB962C8B-B14F-4D97-AF65-F5344CB8AC3E}">
        <p14:creationId xmlns:p14="http://schemas.microsoft.com/office/powerpoint/2010/main" val="2837934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42E73"/>
          </a:solidFill>
          <a:latin typeface="Figtre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42E73"/>
          </a:solidFill>
          <a:latin typeface="Figtre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42E73"/>
          </a:solidFill>
          <a:latin typeface="Figtre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42E73"/>
          </a:solidFill>
          <a:latin typeface="Figtre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42E73"/>
          </a:solidFill>
          <a:latin typeface="Figtre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CAC583-7F41-3760-1337-39EDDFB5F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216AD8-14CB-1DDF-CB76-F45F8B54B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0880E61-C243-9AE9-AF49-F12BB54106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77C2A3-8693-AB4B-A44E-4812BF469380}" type="datetimeFigureOut">
              <a:rPr lang="en-GB" smtClean="0"/>
              <a:t>29/09/2026</a:t>
            </a:fld>
            <a:endParaRPr lang="en-GB"/>
          </a:p>
        </p:txBody>
      </p:sp>
      <p:sp>
        <p:nvSpPr>
          <p:cNvPr id="5" name="Footer Placeholder 4">
            <a:extLst>
              <a:ext uri="{FF2B5EF4-FFF2-40B4-BE49-F238E27FC236}">
                <a16:creationId xmlns:a16="http://schemas.microsoft.com/office/drawing/2014/main" id="{76942015-B1EA-24EB-91D1-3F39FC5BEB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C16451-C9A0-3BA1-DBAA-B506F62A05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D98845-5745-A64C-B6E2-8BC71C22F8A1}" type="slidenum">
              <a:rPr lang="en-GB" smtClean="0"/>
              <a:t>‹#›</a:t>
            </a:fld>
            <a:endParaRPr lang="en-GB"/>
          </a:p>
        </p:txBody>
      </p:sp>
      <p:pic>
        <p:nvPicPr>
          <p:cNvPr id="8" name="Picture 7" descr="A blue text on a black background&#10;&#10;Description automatically generated">
            <a:extLst>
              <a:ext uri="{FF2B5EF4-FFF2-40B4-BE49-F238E27FC236}">
                <a16:creationId xmlns:a16="http://schemas.microsoft.com/office/drawing/2014/main" id="{1EDD1689-9A70-5B69-F2D3-E0773A93FC18}"/>
              </a:ext>
            </a:extLst>
          </p:cNvPr>
          <p:cNvPicPr>
            <a:picLocks noChangeAspect="1"/>
          </p:cNvPicPr>
          <p:nvPr userDrawn="1"/>
        </p:nvPicPr>
        <p:blipFill>
          <a:blip r:embed="rId13"/>
          <a:stretch>
            <a:fillRect/>
          </a:stretch>
        </p:blipFill>
        <p:spPr>
          <a:xfrm>
            <a:off x="9918507" y="6093485"/>
            <a:ext cx="2273493" cy="764515"/>
          </a:xfrm>
          <a:prstGeom prst="rect">
            <a:avLst/>
          </a:prstGeom>
        </p:spPr>
      </p:pic>
    </p:spTree>
    <p:extLst>
      <p:ext uri="{BB962C8B-B14F-4D97-AF65-F5344CB8AC3E}">
        <p14:creationId xmlns:p14="http://schemas.microsoft.com/office/powerpoint/2010/main" val="3390918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42E73"/>
          </a:solidFill>
          <a:latin typeface="Figtre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42E73"/>
          </a:solidFill>
          <a:latin typeface="Figtre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42E73"/>
          </a:solidFill>
          <a:latin typeface="Figtre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42E73"/>
          </a:solidFill>
          <a:latin typeface="Figtre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42E73"/>
          </a:solidFill>
          <a:latin typeface="Figtre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771CDD-5E0A-422E-A947-CD08FC738E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CC8184-7F77-4FB5-B547-38B5EFE4C0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8ECD52-B181-40C3-B5AB-043E9ADF53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03021-D8D3-4328-B172-C7C3FB6ED990}" type="datetimeFigureOut">
              <a:rPr lang="en-GB" smtClean="0"/>
              <a:t>29/09/2026</a:t>
            </a:fld>
            <a:endParaRPr lang="en-GB"/>
          </a:p>
        </p:txBody>
      </p:sp>
      <p:sp>
        <p:nvSpPr>
          <p:cNvPr id="5" name="Footer Placeholder 4">
            <a:extLst>
              <a:ext uri="{FF2B5EF4-FFF2-40B4-BE49-F238E27FC236}">
                <a16:creationId xmlns:a16="http://schemas.microsoft.com/office/drawing/2014/main" id="{7810EAA3-A360-454E-9C40-E83B50C6D9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AD8EF15-C452-40B1-B1D6-AD9746BD37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521746-CE3B-4DF6-BC0B-01DA6C2A23F6}" type="slidenum">
              <a:rPr lang="en-GB" smtClean="0"/>
              <a:t>‹#›</a:t>
            </a:fld>
            <a:endParaRPr lang="en-GB"/>
          </a:p>
        </p:txBody>
      </p:sp>
    </p:spTree>
    <p:extLst>
      <p:ext uri="{BB962C8B-B14F-4D97-AF65-F5344CB8AC3E}">
        <p14:creationId xmlns:p14="http://schemas.microsoft.com/office/powerpoint/2010/main" val="4972603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ipcpartners.org/learn-with-u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mailto:phil.norville@ipcpartner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5BEC50-CFCA-413D-C2A1-E60309C950A2}"/>
              </a:ext>
            </a:extLst>
          </p:cNvPr>
          <p:cNvSpPr/>
          <p:nvPr/>
        </p:nvSpPr>
        <p:spPr>
          <a:xfrm>
            <a:off x="9795353" y="5962389"/>
            <a:ext cx="2396647" cy="8956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F44BE8A-674A-072B-9035-2219BF7D05EC}"/>
              </a:ext>
            </a:extLst>
          </p:cNvPr>
          <p:cNvSpPr txBox="1">
            <a:spLocks/>
          </p:cNvSpPr>
          <p:nvPr/>
        </p:nvSpPr>
        <p:spPr>
          <a:xfrm>
            <a:off x="0" y="3403257"/>
            <a:ext cx="11424557" cy="113784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b="1">
              <a:solidFill>
                <a:srgbClr val="042E73"/>
              </a:solidFill>
              <a:latin typeface="Figtree"/>
            </a:endParaRPr>
          </a:p>
          <a:p>
            <a:endParaRPr lang="en-US" sz="2800">
              <a:solidFill>
                <a:srgbClr val="1AA6C3"/>
              </a:solidFill>
              <a:latin typeface="Figtree"/>
            </a:endParaRPr>
          </a:p>
        </p:txBody>
      </p:sp>
      <p:sp>
        <p:nvSpPr>
          <p:cNvPr id="3" name="Title 1">
            <a:extLst>
              <a:ext uri="{FF2B5EF4-FFF2-40B4-BE49-F238E27FC236}">
                <a16:creationId xmlns:a16="http://schemas.microsoft.com/office/drawing/2014/main" id="{6B32F3E1-EF15-F7EE-D3B7-ED674B84E106}"/>
              </a:ext>
            </a:extLst>
          </p:cNvPr>
          <p:cNvSpPr txBox="1">
            <a:spLocks/>
          </p:cNvSpPr>
          <p:nvPr/>
        </p:nvSpPr>
        <p:spPr>
          <a:xfrm>
            <a:off x="1258696" y="4215625"/>
            <a:ext cx="9851756" cy="1912390"/>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b="1">
                <a:solidFill>
                  <a:srgbClr val="9BBB36"/>
                </a:solidFill>
                <a:latin typeface="Figtree"/>
              </a:rPr>
              <a:t>Dr Phil Norville: </a:t>
            </a:r>
            <a:r>
              <a:rPr lang="en-GB" sz="2000">
                <a:solidFill>
                  <a:srgbClr val="9BBB36"/>
                </a:solidFill>
                <a:latin typeface="Figtree"/>
              </a:rPr>
              <a:t>Research Fellow, CEO and Co-founder IPC Partners</a:t>
            </a:r>
          </a:p>
          <a:p>
            <a:r>
              <a:rPr lang="en-GB" sz="2000" b="1">
                <a:solidFill>
                  <a:srgbClr val="9BBB36"/>
                </a:solidFill>
                <a:latin typeface="Figtree"/>
              </a:rPr>
              <a:t>Dr Jon Otter:  </a:t>
            </a:r>
            <a:r>
              <a:rPr lang="en-GB" sz="2000">
                <a:solidFill>
                  <a:srgbClr val="9BBB36"/>
                </a:solidFill>
                <a:latin typeface="Figtree"/>
              </a:rPr>
              <a:t>Director of Infection Prevention and Control, Consultant Clinical Scientist, Honorary Senior Lecturer, Co-founder IPC Partners</a:t>
            </a:r>
          </a:p>
        </p:txBody>
      </p:sp>
      <p:pic>
        <p:nvPicPr>
          <p:cNvPr id="5" name="Picture 4" descr="A blue text on a black background&#10;&#10;Description automatically generated">
            <a:extLst>
              <a:ext uri="{FF2B5EF4-FFF2-40B4-BE49-F238E27FC236}">
                <a16:creationId xmlns:a16="http://schemas.microsoft.com/office/drawing/2014/main" id="{CE5C1C8C-2991-42DF-04E0-C0D2A23E3C23}"/>
              </a:ext>
            </a:extLst>
          </p:cNvPr>
          <p:cNvPicPr>
            <a:picLocks noChangeAspect="1"/>
          </p:cNvPicPr>
          <p:nvPr/>
        </p:nvPicPr>
        <p:blipFill>
          <a:blip r:embed="rId4"/>
          <a:stretch>
            <a:fillRect/>
          </a:stretch>
        </p:blipFill>
        <p:spPr>
          <a:xfrm>
            <a:off x="211290" y="264699"/>
            <a:ext cx="3383680" cy="1137841"/>
          </a:xfrm>
          <a:prstGeom prst="rect">
            <a:avLst/>
          </a:prstGeom>
        </p:spPr>
      </p:pic>
      <p:sp>
        <p:nvSpPr>
          <p:cNvPr id="8" name="TextBox 7">
            <a:extLst>
              <a:ext uri="{FF2B5EF4-FFF2-40B4-BE49-F238E27FC236}">
                <a16:creationId xmlns:a16="http://schemas.microsoft.com/office/drawing/2014/main" id="{3FEC4C4D-6B0B-7434-1DDB-A9E02FF827D2}"/>
              </a:ext>
            </a:extLst>
          </p:cNvPr>
          <p:cNvSpPr txBox="1"/>
          <p:nvPr/>
        </p:nvSpPr>
        <p:spPr>
          <a:xfrm>
            <a:off x="2523203" y="1848519"/>
            <a:ext cx="7145593" cy="2123658"/>
          </a:xfrm>
          <a:prstGeom prst="rect">
            <a:avLst/>
          </a:prstGeom>
          <a:noFill/>
        </p:spPr>
        <p:txBody>
          <a:bodyPr wrap="square">
            <a:spAutoFit/>
          </a:bodyPr>
          <a:lstStyle/>
          <a:p>
            <a:pPr algn="ctr"/>
            <a:r>
              <a:rPr lang="en-GB" sz="4400" b="1" dirty="0">
                <a:solidFill>
                  <a:srgbClr val="042E73"/>
                </a:solidFill>
              </a:rPr>
              <a:t>Top 10 papers: </a:t>
            </a:r>
          </a:p>
          <a:p>
            <a:pPr algn="ctr"/>
            <a:r>
              <a:rPr lang="en-GB" sz="4400" b="1" dirty="0">
                <a:solidFill>
                  <a:srgbClr val="042E73"/>
                </a:solidFill>
              </a:rPr>
              <a:t>Priority Pathogens / AMS </a:t>
            </a:r>
          </a:p>
          <a:p>
            <a:pPr algn="ctr"/>
            <a:r>
              <a:rPr lang="en-GB" sz="4400" b="1" dirty="0">
                <a:solidFill>
                  <a:srgbClr val="042E73"/>
                </a:solidFill>
              </a:rPr>
              <a:t>AI / Technical Innovations</a:t>
            </a:r>
            <a:endParaRPr lang="en-GB" sz="7200" dirty="0">
              <a:solidFill>
                <a:srgbClr val="042E73"/>
              </a:solidFill>
            </a:endParaRPr>
          </a:p>
        </p:txBody>
      </p:sp>
      <p:sp>
        <p:nvSpPr>
          <p:cNvPr id="6" name="Title 1">
            <a:extLst>
              <a:ext uri="{FF2B5EF4-FFF2-40B4-BE49-F238E27FC236}">
                <a16:creationId xmlns:a16="http://schemas.microsoft.com/office/drawing/2014/main" id="{0DED6D4A-0712-2A30-D8A2-704AE1311D96}"/>
              </a:ext>
            </a:extLst>
          </p:cNvPr>
          <p:cNvSpPr txBox="1">
            <a:spLocks/>
          </p:cNvSpPr>
          <p:nvPr/>
        </p:nvSpPr>
        <p:spPr>
          <a:xfrm>
            <a:off x="5151366" y="5542058"/>
            <a:ext cx="728853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rgbClr val="042E73"/>
                </a:solidFill>
                <a:latin typeface="Figtree"/>
                <a:ea typeface="+mj-ea"/>
                <a:cs typeface="+mj-cs"/>
              </a:defRPr>
            </a:lvl1pPr>
          </a:lstStyle>
          <a:p>
            <a:r>
              <a:rPr lang="en-GB" sz="3200" dirty="0" err="1">
                <a:latin typeface="+mn-lt"/>
              </a:rPr>
              <a:t>Mentimeter</a:t>
            </a:r>
            <a:r>
              <a:rPr lang="en-GB" sz="3200" dirty="0">
                <a:latin typeface="+mn-lt"/>
              </a:rPr>
              <a:t>…</a:t>
            </a:r>
          </a:p>
        </p:txBody>
      </p:sp>
      <p:pic>
        <p:nvPicPr>
          <p:cNvPr id="9" name="Picture 8">
            <a:extLst>
              <a:ext uri="{FF2B5EF4-FFF2-40B4-BE49-F238E27FC236}">
                <a16:creationId xmlns:a16="http://schemas.microsoft.com/office/drawing/2014/main" id="{E3AD4B99-5C93-3F13-379B-2D1C1666B067}"/>
              </a:ext>
            </a:extLst>
          </p:cNvPr>
          <p:cNvPicPr>
            <a:picLocks noChangeAspect="1"/>
          </p:cNvPicPr>
          <p:nvPr/>
        </p:nvPicPr>
        <p:blipFill>
          <a:blip r:embed="rId5"/>
          <a:stretch>
            <a:fillRect/>
          </a:stretch>
        </p:blipFill>
        <p:spPr>
          <a:xfrm>
            <a:off x="10218850" y="4970056"/>
            <a:ext cx="1783203" cy="1783203"/>
          </a:xfrm>
          <a:prstGeom prst="rect">
            <a:avLst/>
          </a:prstGeom>
        </p:spPr>
      </p:pic>
    </p:spTree>
    <p:extLst>
      <p:ext uri="{BB962C8B-B14F-4D97-AF65-F5344CB8AC3E}">
        <p14:creationId xmlns:p14="http://schemas.microsoft.com/office/powerpoint/2010/main" val="199908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1517E6-B5EE-D11B-50A6-33981613966C}"/>
              </a:ext>
            </a:extLst>
          </p:cNvPr>
          <p:cNvSpPr/>
          <p:nvPr/>
        </p:nvSpPr>
        <p:spPr>
          <a:xfrm>
            <a:off x="0" y="0"/>
            <a:ext cx="12192000" cy="68580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308E2104-A65B-0D77-A4A5-7BD3DC3962B0}"/>
              </a:ext>
            </a:extLst>
          </p:cNvPr>
          <p:cNvSpPr>
            <a:spLocks noGrp="1"/>
          </p:cNvSpPr>
          <p:nvPr>
            <p:ph type="title"/>
          </p:nvPr>
        </p:nvSpPr>
        <p:spPr>
          <a:xfrm>
            <a:off x="383721" y="2921097"/>
            <a:ext cx="11424557" cy="370116"/>
          </a:xfrm>
        </p:spPr>
        <p:txBody>
          <a:bodyPr>
            <a:noAutofit/>
          </a:bodyPr>
          <a:lstStyle/>
          <a:p>
            <a:pPr algn="ctr"/>
            <a:r>
              <a:rPr lang="en-GB" sz="3600" dirty="0">
                <a:solidFill>
                  <a:schemeClr val="bg1"/>
                </a:solidFill>
              </a:rPr>
              <a:t>Artificial Intelligence / Technical </a:t>
            </a:r>
            <a:br>
              <a:rPr lang="en-GB" sz="3600" dirty="0">
                <a:solidFill>
                  <a:schemeClr val="bg1"/>
                </a:solidFill>
              </a:rPr>
            </a:br>
            <a:r>
              <a:rPr lang="en-GB" sz="3600" dirty="0">
                <a:solidFill>
                  <a:schemeClr val="bg1"/>
                </a:solidFill>
              </a:rPr>
              <a:t>Innovations  </a:t>
            </a:r>
            <a:br>
              <a:rPr lang="en-GB" sz="3600" dirty="0">
                <a:solidFill>
                  <a:schemeClr val="bg1"/>
                </a:solidFill>
              </a:rPr>
            </a:br>
            <a:endParaRPr lang="en-GB" sz="3600" b="1" dirty="0">
              <a:solidFill>
                <a:schemeClr val="bg1"/>
              </a:solidFill>
              <a:latin typeface="Figtree" pitchFamily="2" charset="0"/>
            </a:endParaRPr>
          </a:p>
        </p:txBody>
      </p:sp>
    </p:spTree>
    <p:extLst>
      <p:ext uri="{BB962C8B-B14F-4D97-AF65-F5344CB8AC3E}">
        <p14:creationId xmlns:p14="http://schemas.microsoft.com/office/powerpoint/2010/main" val="1810910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8809E-6E96-13AC-BAB2-D57AF85B4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26BEF-EE5B-83EB-E323-AF4E56D31A8E}"/>
              </a:ext>
            </a:extLst>
          </p:cNvPr>
          <p:cNvSpPr>
            <a:spLocks noGrp="1"/>
          </p:cNvSpPr>
          <p:nvPr>
            <p:ph type="title"/>
          </p:nvPr>
        </p:nvSpPr>
        <p:spPr>
          <a:xfrm>
            <a:off x="386028" y="-840259"/>
            <a:ext cx="11419943" cy="3656269"/>
          </a:xfrm>
        </p:spPr>
        <p:txBody>
          <a:bodyPr>
            <a:noAutofit/>
          </a:bodyPr>
          <a:lstStyle/>
          <a:p>
            <a:pPr fontAlgn="t"/>
            <a:r>
              <a:rPr lang="en-GB" sz="2200" dirty="0">
                <a:latin typeface="+mn-lt"/>
              </a:rPr>
              <a:t>AI/Technical Innovations </a:t>
            </a:r>
            <a:br>
              <a:rPr lang="en-GB" sz="2200" dirty="0">
                <a:latin typeface="+mn-lt"/>
              </a:rPr>
            </a:br>
            <a:r>
              <a:rPr lang="en-GB" sz="2200" dirty="0">
                <a:latin typeface="+mn-lt"/>
              </a:rPr>
              <a:t>Abbas et al., </a:t>
            </a:r>
            <a:r>
              <a:rPr lang="en-GB" sz="2200" b="0" dirty="0">
                <a:latin typeface="+mn-lt"/>
              </a:rPr>
              <a:t>Am J Infect Control 2026;54:451-453. Leveraging artificial intelligence for surgical site infection surveillance: A comparison of 5 large language models.</a:t>
            </a:r>
            <a:br>
              <a:rPr lang="en-GB" sz="2200" b="0" dirty="0">
                <a:latin typeface="+mn-lt"/>
              </a:rPr>
            </a:br>
            <a:br>
              <a:rPr lang="en-GB" sz="1200" dirty="0">
                <a:latin typeface="+mn-lt"/>
              </a:rPr>
            </a:br>
            <a:br>
              <a:rPr lang="en-GB" sz="1200" dirty="0">
                <a:latin typeface="+mn-lt"/>
              </a:rPr>
            </a:br>
            <a:endParaRPr lang="en-GB" sz="2000" dirty="0">
              <a:latin typeface="+mn-lt"/>
            </a:endParaRPr>
          </a:p>
        </p:txBody>
      </p:sp>
      <p:sp>
        <p:nvSpPr>
          <p:cNvPr id="6" name="Title 1">
            <a:extLst>
              <a:ext uri="{FF2B5EF4-FFF2-40B4-BE49-F238E27FC236}">
                <a16:creationId xmlns:a16="http://schemas.microsoft.com/office/drawing/2014/main" id="{3FBD5A0C-E5F4-5E7A-5DC4-EEA8FB78491A}"/>
              </a:ext>
            </a:extLst>
          </p:cNvPr>
          <p:cNvSpPr txBox="1">
            <a:spLocks/>
          </p:cNvSpPr>
          <p:nvPr/>
        </p:nvSpPr>
        <p:spPr>
          <a:xfrm flipH="1">
            <a:off x="11602995" y="692653"/>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1</a:t>
            </a:r>
            <a:br>
              <a:rPr lang="en-GB" sz="5000" dirty="0"/>
            </a:br>
            <a:br>
              <a:rPr lang="en-GB" sz="5000" dirty="0"/>
            </a:br>
            <a:endParaRPr lang="en-GB" sz="5000" dirty="0"/>
          </a:p>
        </p:txBody>
      </p:sp>
      <p:sp>
        <p:nvSpPr>
          <p:cNvPr id="7" name="TextBox 6">
            <a:extLst>
              <a:ext uri="{FF2B5EF4-FFF2-40B4-BE49-F238E27FC236}">
                <a16:creationId xmlns:a16="http://schemas.microsoft.com/office/drawing/2014/main" id="{6E37FEDD-EBF8-2B53-84B8-9CEE20B84C27}"/>
              </a:ext>
            </a:extLst>
          </p:cNvPr>
          <p:cNvSpPr txBox="1"/>
          <p:nvPr/>
        </p:nvSpPr>
        <p:spPr>
          <a:xfrm>
            <a:off x="3104635" y="-684449"/>
            <a:ext cx="6209270" cy="1846659"/>
          </a:xfrm>
          <a:prstGeom prst="rect">
            <a:avLst/>
          </a:prstGeom>
          <a:noFill/>
        </p:spPr>
        <p:txBody>
          <a:bodyPr wrap="square">
            <a:spAutoFit/>
          </a:bodyPr>
          <a:lstStyle/>
          <a:p>
            <a:br>
              <a:rPr lang="en-GB" sz="2000" b="0" dirty="0">
                <a:latin typeface="+mn-lt"/>
              </a:rPr>
            </a:br>
            <a:br>
              <a:rPr lang="en-GB" sz="1200" dirty="0">
                <a:latin typeface="+mn-lt"/>
              </a:rPr>
            </a:br>
            <a:br>
              <a:rPr lang="en-GB" sz="1200" b="0" dirty="0">
                <a:latin typeface="+mn-lt"/>
              </a:rPr>
            </a:br>
            <a:br>
              <a:rPr lang="en-GB" sz="1200" b="0" dirty="0">
                <a:latin typeface="+mn-lt"/>
              </a:rPr>
            </a:br>
            <a:br>
              <a:rPr lang="en-GB" sz="2000" dirty="0">
                <a:latin typeface="+mn-lt"/>
              </a:rPr>
            </a:br>
            <a:br>
              <a:rPr lang="en-GB" sz="2000" dirty="0">
                <a:latin typeface="+mn-lt"/>
              </a:rPr>
            </a:br>
            <a:endParaRPr lang="en-GB" dirty="0"/>
          </a:p>
        </p:txBody>
      </p:sp>
      <p:sp>
        <p:nvSpPr>
          <p:cNvPr id="10" name="Title 1">
            <a:extLst>
              <a:ext uri="{FF2B5EF4-FFF2-40B4-BE49-F238E27FC236}">
                <a16:creationId xmlns:a16="http://schemas.microsoft.com/office/drawing/2014/main" id="{073A54AA-901C-B430-D462-A7A9DB1DA8F6}"/>
              </a:ext>
            </a:extLst>
          </p:cNvPr>
          <p:cNvSpPr txBox="1">
            <a:spLocks/>
          </p:cNvSpPr>
          <p:nvPr/>
        </p:nvSpPr>
        <p:spPr>
          <a:xfrm>
            <a:off x="386027" y="1112443"/>
            <a:ext cx="11419943" cy="36562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pPr marL="342900" indent="-342900" fontAlgn="t">
              <a:buFont typeface="Arial" panose="020B0604020202020204" pitchFamily="34" charset="0"/>
              <a:buChar char="•"/>
            </a:pPr>
            <a:r>
              <a:rPr lang="en-GB" sz="2000" dirty="0"/>
              <a:t>Why I chose this paper:</a:t>
            </a:r>
            <a:r>
              <a:rPr lang="en-GB" sz="2000" b="0" dirty="0"/>
              <a:t> Explores whether readily available LLMs can automate one of the most time-consuming IPC activities: SSI surveillance.</a:t>
            </a:r>
          </a:p>
          <a:p>
            <a:pPr marL="342900" indent="-342900" fontAlgn="t">
              <a:buFont typeface="Arial" panose="020B0604020202020204" pitchFamily="34" charset="0"/>
              <a:buChar char="•"/>
            </a:pPr>
            <a:r>
              <a:rPr lang="en-GB" sz="2000" dirty="0"/>
              <a:t>Study design:</a:t>
            </a:r>
            <a:r>
              <a:rPr lang="en-GB" sz="2000" b="0" dirty="0"/>
              <a:t> Retrospective single-centre pilot study comparing five LLMs with manual NHSN-based SSI surveillance in 40 abdominal surgery patients (20 SSI, 20 non-SSI). </a:t>
            </a:r>
          </a:p>
          <a:p>
            <a:pPr marL="342900" indent="-342900" fontAlgn="t">
              <a:buFont typeface="Arial" panose="020B0604020202020204" pitchFamily="34" charset="0"/>
              <a:buChar char="•"/>
            </a:pPr>
            <a:r>
              <a:rPr lang="en-GB" sz="2000" dirty="0"/>
              <a:t>Key findings: </a:t>
            </a:r>
            <a:r>
              <a:rPr lang="en-GB" sz="2000" b="0" dirty="0"/>
              <a:t>All LLMs achieved high diagnostic accuracy (90-95%) with strong agreement to manual review (κ 0.80-0.90) and no significant difference from the infection preventionist.</a:t>
            </a:r>
          </a:p>
          <a:p>
            <a:pPr marL="342900" indent="-342900" fontAlgn="t">
              <a:buFont typeface="Arial" panose="020B0604020202020204" pitchFamily="34" charset="0"/>
              <a:buChar char="•"/>
            </a:pPr>
            <a:r>
              <a:rPr lang="en-GB" sz="2000" dirty="0"/>
              <a:t>Limitations: </a:t>
            </a:r>
            <a:r>
              <a:rPr lang="en-GB" sz="2000" b="0" dirty="0"/>
              <a:t>Small sample size, single-centre retrospective design, and findings may be influenced by documentation quality and use of a single standardised prompt.</a:t>
            </a:r>
          </a:p>
          <a:p>
            <a:pPr marL="342900" indent="-342900" fontAlgn="t">
              <a:buFont typeface="Arial" panose="020B0604020202020204" pitchFamily="34" charset="0"/>
              <a:buChar char="•"/>
            </a:pPr>
            <a:r>
              <a:rPr lang="en-GB" sz="2000" dirty="0"/>
              <a:t>Significance for IPC: </a:t>
            </a:r>
            <a:r>
              <a:rPr lang="en-GB" sz="2000" b="0" dirty="0"/>
              <a:t>Suggests AI could substantially reduce surveillance workload and augment infection prevention teams, although prospective validation is still needed before routine implementation.</a:t>
            </a:r>
            <a:br>
              <a:rPr lang="en-GB" sz="2000" b="0" dirty="0">
                <a:latin typeface="+mn-lt"/>
              </a:rPr>
            </a:br>
            <a:br>
              <a:rPr lang="en-GB" sz="1100" dirty="0">
                <a:latin typeface="+mn-lt"/>
              </a:rPr>
            </a:br>
            <a:br>
              <a:rPr lang="en-GB" sz="1100" dirty="0">
                <a:latin typeface="+mn-lt"/>
              </a:rPr>
            </a:br>
            <a:endParaRPr lang="en-GB" sz="1800" dirty="0">
              <a:latin typeface="+mn-lt"/>
            </a:endParaRPr>
          </a:p>
        </p:txBody>
      </p:sp>
      <p:pic>
        <p:nvPicPr>
          <p:cNvPr id="12" name="Picture 11">
            <a:extLst>
              <a:ext uri="{FF2B5EF4-FFF2-40B4-BE49-F238E27FC236}">
                <a16:creationId xmlns:a16="http://schemas.microsoft.com/office/drawing/2014/main" id="{61D3B009-85A5-F1D6-0147-BD7B29E2F874}"/>
              </a:ext>
            </a:extLst>
          </p:cNvPr>
          <p:cNvPicPr>
            <a:picLocks noChangeAspect="1"/>
          </p:cNvPicPr>
          <p:nvPr/>
        </p:nvPicPr>
        <p:blipFill>
          <a:blip r:embed="rId3"/>
          <a:stretch>
            <a:fillRect/>
          </a:stretch>
        </p:blipFill>
        <p:spPr>
          <a:xfrm>
            <a:off x="1018464" y="4169184"/>
            <a:ext cx="10155067" cy="2038635"/>
          </a:xfrm>
          <a:prstGeom prst="rect">
            <a:avLst/>
          </a:prstGeom>
        </p:spPr>
      </p:pic>
    </p:spTree>
    <p:extLst>
      <p:ext uri="{BB962C8B-B14F-4D97-AF65-F5344CB8AC3E}">
        <p14:creationId xmlns:p14="http://schemas.microsoft.com/office/powerpoint/2010/main" val="2441302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6B004-F4AB-FEFA-C058-0DD0973DBF19}"/>
              </a:ext>
            </a:extLst>
          </p:cNvPr>
          <p:cNvSpPr>
            <a:spLocks noGrp="1"/>
          </p:cNvSpPr>
          <p:nvPr>
            <p:ph type="title"/>
          </p:nvPr>
        </p:nvSpPr>
        <p:spPr>
          <a:xfrm>
            <a:off x="356046" y="2134276"/>
            <a:ext cx="10515600" cy="3656269"/>
          </a:xfrm>
        </p:spPr>
        <p:txBody>
          <a:bodyPr>
            <a:normAutofit fontScale="90000"/>
          </a:bodyPr>
          <a:lstStyle/>
          <a:p>
            <a:r>
              <a:rPr lang="en-GB" sz="2400" dirty="0">
                <a:latin typeface="+mn-lt"/>
              </a:rPr>
              <a:t>AI/Technical Innovations </a:t>
            </a:r>
            <a:br>
              <a:rPr lang="en-GB" sz="2400" dirty="0">
                <a:latin typeface="+mn-lt"/>
              </a:rPr>
            </a:br>
            <a:r>
              <a:rPr lang="en-GB" sz="2400" dirty="0">
                <a:latin typeface="+mn-lt"/>
              </a:rPr>
              <a:t>Price et al., </a:t>
            </a:r>
            <a:r>
              <a:rPr lang="en-GB" sz="2400" b="0" dirty="0">
                <a:latin typeface="+mn-lt"/>
              </a:rPr>
              <a:t>From potential to practice: a UK national roadmap to implement pathogen whole-genome sequencing in infection prevention and control. Lancet Microbe. 2026 Jul 31:101491.</a:t>
            </a:r>
            <a:r>
              <a:rPr lang="en-GB" sz="2400" dirty="0">
                <a:latin typeface="+mn-lt"/>
              </a:rPr>
              <a:t> </a:t>
            </a:r>
            <a:br>
              <a:rPr lang="en-GB" sz="2400" dirty="0">
                <a:latin typeface="+mn-lt"/>
              </a:rPr>
            </a:br>
            <a:br>
              <a:rPr lang="en-GB" sz="2400" dirty="0">
                <a:latin typeface="+mn-lt"/>
              </a:rPr>
            </a:br>
            <a:r>
              <a:rPr lang="en-GB" sz="2400" dirty="0">
                <a:latin typeface="+mn-lt"/>
              </a:rPr>
              <a:t>Why I choose this paper: </a:t>
            </a:r>
            <a:r>
              <a:rPr lang="en-GB" sz="2400" b="0" dirty="0">
                <a:latin typeface="+mn-lt"/>
              </a:rPr>
              <a:t>Sets out a national implementation roadmap to use genomic (WGS) information in a clinically useful and cost-effective way. Implications for other interventions in IPC? </a:t>
            </a:r>
            <a:br>
              <a:rPr lang="en-GB" sz="2400" dirty="0">
                <a:latin typeface="+mn-lt"/>
              </a:rPr>
            </a:br>
            <a:br>
              <a:rPr lang="en-GB" sz="2400" dirty="0">
                <a:latin typeface="+mn-lt"/>
              </a:rPr>
            </a:br>
            <a:r>
              <a:rPr lang="en-GB" sz="2400" dirty="0">
                <a:latin typeface="+mn-lt"/>
              </a:rPr>
              <a:t>Key findings</a:t>
            </a:r>
            <a:br>
              <a:rPr lang="en-GB" sz="2400" dirty="0">
                <a:latin typeface="+mn-lt"/>
              </a:rPr>
            </a:br>
            <a:r>
              <a:rPr lang="en-GB" sz="2400" dirty="0">
                <a:latin typeface="+mn-lt"/>
              </a:rPr>
              <a:t>- </a:t>
            </a:r>
            <a:r>
              <a:rPr lang="en-GB" sz="2400" b="0" dirty="0">
                <a:latin typeface="+mn-lt"/>
              </a:rPr>
              <a:t>Prioritise high-risk pathogens, outbreaks and settings</a:t>
            </a:r>
            <a:br>
              <a:rPr lang="en-GB" sz="2400" b="0" dirty="0">
                <a:latin typeface="+mn-lt"/>
              </a:rPr>
            </a:br>
            <a:r>
              <a:rPr lang="en-GB" sz="2400" b="0" dirty="0">
                <a:latin typeface="+mn-lt"/>
              </a:rPr>
              <a:t>- Deliver actionable results within 24–72 hours</a:t>
            </a:r>
            <a:br>
              <a:rPr lang="en-GB" sz="2400" b="0" dirty="0">
                <a:latin typeface="+mn-lt"/>
              </a:rPr>
            </a:br>
            <a:r>
              <a:rPr lang="en-GB" sz="2400" b="0" dirty="0">
                <a:latin typeface="+mn-lt"/>
              </a:rPr>
              <a:t>- Link regional sequencing with local IPC and national surveillance</a:t>
            </a:r>
            <a:br>
              <a:rPr lang="en-GB" sz="2400" b="0" dirty="0">
                <a:latin typeface="+mn-lt"/>
              </a:rPr>
            </a:br>
            <a:r>
              <a:rPr lang="en-GB" sz="2400" b="0" dirty="0">
                <a:latin typeface="+mn-lt"/>
              </a:rPr>
              <a:t>- Standardise analysis, interpretation and reporting</a:t>
            </a:r>
            <a:br>
              <a:rPr lang="en-GB" sz="2400" b="0" dirty="0">
                <a:latin typeface="+mn-lt"/>
              </a:rPr>
            </a:br>
            <a:r>
              <a:rPr lang="en-GB" sz="2400" b="0" dirty="0">
                <a:latin typeface="+mn-lt"/>
              </a:rPr>
              <a:t>- Integrate genomic, clinical and epidemiological data</a:t>
            </a:r>
            <a:br>
              <a:rPr lang="en-GB" sz="2400" b="0" dirty="0">
                <a:latin typeface="+mn-lt"/>
              </a:rPr>
            </a:br>
            <a:r>
              <a:rPr lang="en-GB" sz="2400" b="0" dirty="0">
                <a:latin typeface="+mn-lt"/>
              </a:rPr>
              <a:t>- Evaluate impact and cost-effectiveness before wider adoption</a:t>
            </a:r>
            <a:br>
              <a:rPr lang="en-GB" sz="2700" b="0" dirty="0">
                <a:latin typeface="+mn-lt"/>
              </a:rPr>
            </a:br>
            <a:br>
              <a:rPr lang="en-GB" sz="2700" b="0" dirty="0">
                <a:latin typeface="+mn-lt"/>
              </a:rPr>
            </a:br>
            <a:br>
              <a:rPr lang="en-GB" dirty="0"/>
            </a:br>
            <a:br>
              <a:rPr lang="en-GB" dirty="0"/>
            </a:br>
            <a:endParaRPr lang="en-GB" dirty="0"/>
          </a:p>
        </p:txBody>
      </p:sp>
      <p:sp>
        <p:nvSpPr>
          <p:cNvPr id="3" name="Title 1">
            <a:extLst>
              <a:ext uri="{FF2B5EF4-FFF2-40B4-BE49-F238E27FC236}">
                <a16:creationId xmlns:a16="http://schemas.microsoft.com/office/drawing/2014/main" id="{5EB1A92E-8423-E9C6-0378-AC02EFD4CD5B}"/>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2</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1135622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49192-EDCD-4553-0C78-8ADFE92B4B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3798FF-391D-6EB2-4957-26B64725C3EE}"/>
              </a:ext>
            </a:extLst>
          </p:cNvPr>
          <p:cNvSpPr>
            <a:spLocks noGrp="1"/>
          </p:cNvSpPr>
          <p:nvPr>
            <p:ph type="title"/>
          </p:nvPr>
        </p:nvSpPr>
        <p:spPr>
          <a:xfrm>
            <a:off x="326221" y="449774"/>
            <a:ext cx="10515600" cy="3420295"/>
          </a:xfrm>
        </p:spPr>
        <p:txBody>
          <a:bodyPr>
            <a:normAutofit fontScale="90000"/>
          </a:bodyPr>
          <a:lstStyle/>
          <a:p>
            <a:r>
              <a:rPr lang="en-GB" sz="2400">
                <a:latin typeface="+mn-lt"/>
              </a:rPr>
              <a:t>AI/Technical Innovations </a:t>
            </a:r>
            <a:br>
              <a:rPr lang="en-GB" sz="2400">
                <a:latin typeface="+mn-lt"/>
              </a:rPr>
            </a:br>
            <a:r>
              <a:rPr lang="en-GB" sz="2400">
                <a:latin typeface="+mn-lt"/>
              </a:rPr>
              <a:t>Price et al., </a:t>
            </a:r>
            <a:r>
              <a:rPr lang="en-GB" sz="2400" b="0">
                <a:latin typeface="+mn-lt"/>
              </a:rPr>
              <a:t>From potential to practice: a UK national roadmap to implement pathogen whole-genome sequencing in infection prevention and control. Lancet Microbe. 2026 Jul 31:101491.</a:t>
            </a:r>
            <a:r>
              <a:rPr lang="en-GB" sz="2400"/>
              <a:t> </a:t>
            </a:r>
            <a:br>
              <a:rPr lang="en-GB" sz="2700"/>
            </a:br>
            <a:br>
              <a:rPr lang="en-GB" sz="2700"/>
            </a:br>
            <a:br>
              <a:rPr lang="en-GB"/>
            </a:br>
            <a:br>
              <a:rPr lang="en-GB"/>
            </a:br>
            <a:endParaRPr lang="en-GB"/>
          </a:p>
        </p:txBody>
      </p:sp>
      <p:graphicFrame>
        <p:nvGraphicFramePr>
          <p:cNvPr id="3" name="Table 2">
            <a:extLst>
              <a:ext uri="{FF2B5EF4-FFF2-40B4-BE49-F238E27FC236}">
                <a16:creationId xmlns:a16="http://schemas.microsoft.com/office/drawing/2014/main" id="{4FBDC4A1-C068-D269-FD17-3BEAA4E51AD0}"/>
              </a:ext>
            </a:extLst>
          </p:cNvPr>
          <p:cNvGraphicFramePr>
            <a:graphicFrameLocks noGrp="1"/>
          </p:cNvGraphicFramePr>
          <p:nvPr>
            <p:extLst>
              <p:ext uri="{D42A27DB-BD31-4B8C-83A1-F6EECF244321}">
                <p14:modId xmlns:p14="http://schemas.microsoft.com/office/powerpoint/2010/main" val="3057265285"/>
              </p:ext>
            </p:extLst>
          </p:nvPr>
        </p:nvGraphicFramePr>
        <p:xfrm>
          <a:off x="1667477" y="1904282"/>
          <a:ext cx="8503084" cy="4377610"/>
        </p:xfrm>
        <a:graphic>
          <a:graphicData uri="http://schemas.openxmlformats.org/drawingml/2006/table">
            <a:tbl>
              <a:tblPr>
                <a:tableStyleId>{5C22544A-7EE6-4342-B048-85BDC9FD1C3A}</a:tableStyleId>
              </a:tblPr>
              <a:tblGrid>
                <a:gridCol w="2735354">
                  <a:extLst>
                    <a:ext uri="{9D8B030D-6E8A-4147-A177-3AD203B41FA5}">
                      <a16:colId xmlns:a16="http://schemas.microsoft.com/office/drawing/2014/main" val="1351117798"/>
                    </a:ext>
                  </a:extLst>
                </a:gridCol>
                <a:gridCol w="5767730">
                  <a:extLst>
                    <a:ext uri="{9D8B030D-6E8A-4147-A177-3AD203B41FA5}">
                      <a16:colId xmlns:a16="http://schemas.microsoft.com/office/drawing/2014/main" val="3998505346"/>
                    </a:ext>
                  </a:extLst>
                </a:gridCol>
              </a:tblGrid>
              <a:tr h="290089">
                <a:tc>
                  <a:txBody>
                    <a:bodyPr/>
                    <a:lstStyle/>
                    <a:p>
                      <a:pPr algn="ctr">
                        <a:buNone/>
                      </a:pPr>
                      <a:r>
                        <a:rPr lang="en-GB" sz="1600" b="1">
                          <a:solidFill>
                            <a:srgbClr val="042E73"/>
                          </a:solidFill>
                        </a:rPr>
                        <a:t>Challenge</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b="1">
                          <a:solidFill>
                            <a:srgbClr val="042E73"/>
                          </a:solidFill>
                        </a:rPr>
                        <a:t>Simplified solution</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0276170"/>
                  </a:ext>
                </a:extLst>
              </a:tr>
              <a:tr h="507656">
                <a:tc>
                  <a:txBody>
                    <a:bodyPr/>
                    <a:lstStyle/>
                    <a:p>
                      <a:pPr algn="ctr">
                        <a:buNone/>
                      </a:pPr>
                      <a:r>
                        <a:rPr lang="en-GB" sz="1600">
                          <a:solidFill>
                            <a:srgbClr val="042E73"/>
                          </a:solidFill>
                        </a:rPr>
                        <a:t>Fragmented leadership</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National coordination, standards and commissioning</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1825808"/>
                  </a:ext>
                </a:extLst>
              </a:tr>
              <a:tr h="507656">
                <a:tc>
                  <a:txBody>
                    <a:bodyPr/>
                    <a:lstStyle/>
                    <a:p>
                      <a:pPr algn="ctr">
                        <a:buNone/>
                      </a:pPr>
                      <a:r>
                        <a:rPr lang="en-GB" sz="1600">
                          <a:solidFill>
                            <a:srgbClr val="042E73"/>
                          </a:solidFill>
                        </a:rPr>
                        <a:t>Disconnected data systems</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Interoperable regional and national infrastructure</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0671510"/>
                  </a:ext>
                </a:extLst>
              </a:tr>
              <a:tr h="507656">
                <a:tc>
                  <a:txBody>
                    <a:bodyPr/>
                    <a:lstStyle/>
                    <a:p>
                      <a:pPr algn="ctr">
                        <a:buNone/>
                      </a:pPr>
                      <a:r>
                        <a:rPr lang="en-GB" sz="1600">
                          <a:solidFill>
                            <a:srgbClr val="042E73"/>
                          </a:solidFill>
                        </a:rPr>
                        <a:t>Unclear economic value</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Real-world cost-effectiveness evaluation</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5888916"/>
                  </a:ext>
                </a:extLst>
              </a:tr>
              <a:tr h="507656">
                <a:tc>
                  <a:txBody>
                    <a:bodyPr/>
                    <a:lstStyle/>
                    <a:p>
                      <a:pPr algn="ctr">
                        <a:buNone/>
                      </a:pPr>
                      <a:r>
                        <a:rPr lang="en-GB" sz="1600">
                          <a:solidFill>
                            <a:srgbClr val="042E73"/>
                          </a:solidFill>
                        </a:rPr>
                        <a:t>Inconsistent interpretation</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Standardised analysis and reporting frameworks</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0391387"/>
                  </a:ext>
                </a:extLst>
              </a:tr>
              <a:tr h="507656">
                <a:tc>
                  <a:txBody>
                    <a:bodyPr/>
                    <a:lstStyle/>
                    <a:p>
                      <a:pPr algn="ctr">
                        <a:buNone/>
                      </a:pPr>
                      <a:r>
                        <a:rPr lang="en-GB" sz="1600">
                          <a:solidFill>
                            <a:srgbClr val="042E73"/>
                          </a:solidFill>
                        </a:rPr>
                        <a:t>Workforce limitations</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Accredited multidisciplinary training and expertise</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542300"/>
                  </a:ext>
                </a:extLst>
              </a:tr>
              <a:tr h="507656">
                <a:tc>
                  <a:txBody>
                    <a:bodyPr/>
                    <a:lstStyle/>
                    <a:p>
                      <a:pPr algn="ctr">
                        <a:buNone/>
                      </a:pPr>
                      <a:r>
                        <a:rPr lang="en-GB" sz="1600">
                          <a:solidFill>
                            <a:srgbClr val="042E73"/>
                          </a:solidFill>
                        </a:rPr>
                        <a:t>Unequal access</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National minimum standards and targeted investment</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5469674"/>
                  </a:ext>
                </a:extLst>
              </a:tr>
              <a:tr h="507656">
                <a:tc>
                  <a:txBody>
                    <a:bodyPr/>
                    <a:lstStyle/>
                    <a:p>
                      <a:pPr algn="ctr">
                        <a:buNone/>
                      </a:pPr>
                      <a:r>
                        <a:rPr lang="en-GB" sz="1600">
                          <a:solidFill>
                            <a:srgbClr val="042E73"/>
                          </a:solidFill>
                        </a:rPr>
                        <a:t>Governance and public trust</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Clear governance, transparency and public engagement</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5717687"/>
                  </a:ext>
                </a:extLst>
              </a:tr>
              <a:tr h="507656">
                <a:tc>
                  <a:txBody>
                    <a:bodyPr/>
                    <a:lstStyle/>
                    <a:p>
                      <a:pPr algn="ctr">
                        <a:buNone/>
                      </a:pPr>
                      <a:r>
                        <a:rPr lang="en-GB" sz="1600">
                          <a:solidFill>
                            <a:srgbClr val="042E73"/>
                          </a:solidFill>
                        </a:rPr>
                        <a:t>Research–practice gap</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600">
                          <a:solidFill>
                            <a:srgbClr val="042E73"/>
                          </a:solidFill>
                        </a:rPr>
                        <a:t>Embed implementation science into service development</a:t>
                      </a:r>
                    </a:p>
                  </a:txBody>
                  <a:tcPr marL="72522" marR="72522" marT="36261" marB="362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2198157"/>
                  </a:ext>
                </a:extLst>
              </a:tr>
            </a:tbl>
          </a:graphicData>
        </a:graphic>
      </p:graphicFrame>
      <p:sp>
        <p:nvSpPr>
          <p:cNvPr id="7" name="Title 1">
            <a:extLst>
              <a:ext uri="{FF2B5EF4-FFF2-40B4-BE49-F238E27FC236}">
                <a16:creationId xmlns:a16="http://schemas.microsoft.com/office/drawing/2014/main" id="{F8EF79F2-849F-98A3-9E79-83AD09349767}"/>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2</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3356047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950F0-CCCE-B2C8-4EEB-75C248C38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36A689-A1E9-A268-2ABF-4A15E414A794}"/>
              </a:ext>
            </a:extLst>
          </p:cNvPr>
          <p:cNvSpPr>
            <a:spLocks noGrp="1"/>
          </p:cNvSpPr>
          <p:nvPr>
            <p:ph type="title"/>
          </p:nvPr>
        </p:nvSpPr>
        <p:spPr>
          <a:xfrm>
            <a:off x="356046" y="2134276"/>
            <a:ext cx="10515600" cy="3656269"/>
          </a:xfrm>
        </p:spPr>
        <p:txBody>
          <a:bodyPr>
            <a:normAutofit fontScale="90000"/>
          </a:bodyPr>
          <a:lstStyle/>
          <a:p>
            <a:r>
              <a:rPr lang="en-GB" sz="2400">
                <a:latin typeface="+mn-lt"/>
              </a:rPr>
              <a:t>AI/Technical Innovations </a:t>
            </a:r>
            <a:br>
              <a:rPr lang="en-GB" sz="2400">
                <a:latin typeface="+mn-lt"/>
              </a:rPr>
            </a:br>
            <a:r>
              <a:rPr lang="en-GB" sz="2400">
                <a:latin typeface="+mn-lt"/>
              </a:rPr>
              <a:t>Price et al., </a:t>
            </a:r>
            <a:r>
              <a:rPr lang="en-GB" sz="2400" b="0">
                <a:latin typeface="+mn-lt"/>
              </a:rPr>
              <a:t>From potential to practice: a UK national roadmap to implement pathogen whole-genome sequencing in infection prevention and control. Lancet Microbe. 2026 Jul 31:101491.</a:t>
            </a:r>
            <a:r>
              <a:rPr lang="en-GB" sz="2400">
                <a:latin typeface="+mn-lt"/>
              </a:rPr>
              <a:t> </a:t>
            </a:r>
            <a:br>
              <a:rPr lang="en-GB" sz="2400">
                <a:latin typeface="+mn-lt"/>
              </a:rPr>
            </a:br>
            <a:br>
              <a:rPr lang="en-GB" sz="2400">
                <a:latin typeface="+mn-lt"/>
              </a:rPr>
            </a:br>
            <a:r>
              <a:rPr lang="en-GB" sz="2400">
                <a:latin typeface="+mn-lt"/>
              </a:rPr>
              <a:t>Limitations: </a:t>
            </a:r>
            <a:r>
              <a:rPr lang="en-GB" sz="2400" b="0">
                <a:latin typeface="+mn-lt"/>
              </a:rPr>
              <a:t>Personal view/piece </a:t>
            </a:r>
            <a:br>
              <a:rPr lang="en-GB" sz="2400">
                <a:latin typeface="+mn-lt"/>
              </a:rPr>
            </a:br>
            <a:br>
              <a:rPr lang="en-GB" sz="2400">
                <a:latin typeface="+mn-lt"/>
              </a:rPr>
            </a:br>
            <a:r>
              <a:rPr lang="en-GB" sz="2400">
                <a:latin typeface="+mn-lt"/>
              </a:rPr>
              <a:t>Significance for IPC: </a:t>
            </a:r>
            <a:r>
              <a:rPr lang="en-GB" sz="2400" b="0">
                <a:latin typeface="+mn-lt"/>
              </a:rPr>
              <a:t>The future challenge is integrating genomic data into routine IPC decision-making. </a:t>
            </a:r>
            <a:br>
              <a:rPr lang="en-GB" sz="2700" b="0">
                <a:latin typeface="+mn-lt"/>
              </a:rPr>
            </a:br>
            <a:br>
              <a:rPr lang="en-GB" sz="2700" b="0">
                <a:latin typeface="+mn-lt"/>
              </a:rPr>
            </a:br>
            <a:br>
              <a:rPr lang="en-GB"/>
            </a:br>
            <a:br>
              <a:rPr lang="en-GB"/>
            </a:br>
            <a:endParaRPr lang="en-GB"/>
          </a:p>
        </p:txBody>
      </p:sp>
      <p:sp>
        <p:nvSpPr>
          <p:cNvPr id="6" name="Title 1">
            <a:extLst>
              <a:ext uri="{FF2B5EF4-FFF2-40B4-BE49-F238E27FC236}">
                <a16:creationId xmlns:a16="http://schemas.microsoft.com/office/drawing/2014/main" id="{EE4FF36E-6AC9-F99F-E625-EBE996B68A89}"/>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2</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3584084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D1B27-83BD-A62D-6374-D84631E50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CE866-A703-45E2-7F2D-F64E002935C9}"/>
              </a:ext>
            </a:extLst>
          </p:cNvPr>
          <p:cNvSpPr>
            <a:spLocks noGrp="1"/>
          </p:cNvSpPr>
          <p:nvPr>
            <p:ph type="title"/>
          </p:nvPr>
        </p:nvSpPr>
        <p:spPr>
          <a:xfrm>
            <a:off x="276036" y="125730"/>
            <a:ext cx="10515600" cy="1424285"/>
          </a:xfrm>
        </p:spPr>
        <p:txBody>
          <a:bodyPr>
            <a:normAutofit/>
          </a:bodyPr>
          <a:lstStyle/>
          <a:p>
            <a:r>
              <a:rPr lang="en-GB" sz="2200" dirty="0">
                <a:latin typeface="+mn-lt"/>
              </a:rPr>
              <a:t>AI/Technical Innovations </a:t>
            </a:r>
            <a:br>
              <a:rPr lang="en-GB" sz="2200" dirty="0">
                <a:latin typeface="+mn-lt"/>
              </a:rPr>
            </a:br>
            <a:r>
              <a:rPr lang="en-GB" sz="2000" dirty="0">
                <a:latin typeface="+mn-lt"/>
              </a:rPr>
              <a:t>Tanner et al., </a:t>
            </a:r>
            <a:r>
              <a:rPr lang="en-GB" sz="2000" b="0" dirty="0">
                <a:latin typeface="+mn-lt"/>
              </a:rPr>
              <a:t>BMJ Open 2026 Jul 31;16(7):e116323. Exploring patient and NHS staff acceptability of artificial intelligence-supported surgical wound monitoring within the WISDOM feasibility study: a multi-centre qualitative interview study</a:t>
            </a:r>
            <a:endParaRPr lang="en-GB" sz="2000" dirty="0"/>
          </a:p>
        </p:txBody>
      </p:sp>
      <p:sp>
        <p:nvSpPr>
          <p:cNvPr id="6" name="Title 1">
            <a:extLst>
              <a:ext uri="{FF2B5EF4-FFF2-40B4-BE49-F238E27FC236}">
                <a16:creationId xmlns:a16="http://schemas.microsoft.com/office/drawing/2014/main" id="{2856424F-02BE-713C-1A8D-4295DBF39480}"/>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3</a:t>
            </a:r>
            <a:br>
              <a:rPr lang="en-GB" sz="5000" dirty="0">
                <a:latin typeface="+mn-lt"/>
              </a:rPr>
            </a:br>
            <a:br>
              <a:rPr lang="en-GB" sz="5000" dirty="0"/>
            </a:br>
            <a:br>
              <a:rPr lang="en-GB" sz="5000" dirty="0"/>
            </a:br>
            <a:endParaRPr lang="en-GB" sz="5000" dirty="0"/>
          </a:p>
        </p:txBody>
      </p:sp>
      <p:sp>
        <p:nvSpPr>
          <p:cNvPr id="8" name="Title 1">
            <a:extLst>
              <a:ext uri="{FF2B5EF4-FFF2-40B4-BE49-F238E27FC236}">
                <a16:creationId xmlns:a16="http://schemas.microsoft.com/office/drawing/2014/main" id="{38317397-EB99-201D-53E0-FC48800127E3}"/>
              </a:ext>
            </a:extLst>
          </p:cNvPr>
          <p:cNvSpPr txBox="1">
            <a:spLocks/>
          </p:cNvSpPr>
          <p:nvPr/>
        </p:nvSpPr>
        <p:spPr>
          <a:xfrm>
            <a:off x="276036" y="2480975"/>
            <a:ext cx="7142034" cy="36562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pPr marL="342900" indent="-342900" fontAlgn="t">
              <a:buFont typeface="Arial" panose="020B0604020202020204" pitchFamily="34" charset="0"/>
              <a:buChar char="•"/>
            </a:pPr>
            <a:r>
              <a:rPr lang="en-GB" sz="2000" dirty="0"/>
              <a:t>Why I chose this paper: </a:t>
            </a:r>
            <a:r>
              <a:rPr lang="en-GB" sz="2000" b="0" dirty="0"/>
              <a:t>Moves beyond AI accuracy to address the critical question of whether patients and staff will actually accept and adopt AI-enabled wound surveillance.</a:t>
            </a:r>
          </a:p>
          <a:p>
            <a:pPr marL="342900" indent="-342900" fontAlgn="t">
              <a:buFont typeface="Arial" panose="020B0604020202020204" pitchFamily="34" charset="0"/>
              <a:buChar char="•"/>
            </a:pPr>
            <a:r>
              <a:rPr lang="en-GB" sz="2000" dirty="0"/>
              <a:t>Study design:</a:t>
            </a:r>
            <a:r>
              <a:rPr lang="en-GB" sz="2000" b="0" dirty="0"/>
              <a:t> Multi-centre qualitative interview study involving 20 cardiac surgery patients and 10 NHS staff participating in the WISDOM AI wound-monitoring feasibility trial.</a:t>
            </a:r>
          </a:p>
          <a:p>
            <a:pPr marL="342900" indent="-342900" fontAlgn="t">
              <a:buFont typeface="Arial" panose="020B0604020202020204" pitchFamily="34" charset="0"/>
              <a:buChar char="•"/>
            </a:pPr>
            <a:r>
              <a:rPr lang="en-GB" sz="2000" dirty="0"/>
              <a:t>Key findings:</a:t>
            </a:r>
            <a:r>
              <a:rPr lang="en-GB" sz="2000" b="0" dirty="0"/>
              <a:t> Patients and staff were overwhelmingly supportive, citing earlier SSI detection, improved access, reassurance, efficiency and scalability, while highlighting concerns about data security, over-reliance on AI and loss of human contact.</a:t>
            </a:r>
          </a:p>
          <a:p>
            <a:pPr marL="342900" indent="-342900" fontAlgn="t">
              <a:buFont typeface="Arial" panose="020B0604020202020204" pitchFamily="34" charset="0"/>
              <a:buChar char="•"/>
            </a:pPr>
            <a:r>
              <a:rPr lang="en-GB" sz="2000" dirty="0"/>
              <a:t>Limitations: </a:t>
            </a:r>
            <a:r>
              <a:rPr lang="en-GB" sz="2000" b="0" dirty="0"/>
              <a:t>Small feasibility study in two cardiac centres with potential selection bias and uncertain generalisability to routine large-scale implementation.</a:t>
            </a:r>
          </a:p>
          <a:p>
            <a:pPr marL="342900" indent="-342900" fontAlgn="t">
              <a:buFont typeface="Arial" panose="020B0604020202020204" pitchFamily="34" charset="0"/>
              <a:buChar char="•"/>
            </a:pPr>
            <a:r>
              <a:rPr lang="en-GB" sz="2000" dirty="0"/>
              <a:t>Significance for IPC:</a:t>
            </a:r>
            <a:r>
              <a:rPr lang="en-GB" sz="2000" b="0" dirty="0"/>
              <a:t> Demonstrates that AI-supported post-discharge wound surveillance appears acceptable to end-users and could support earlier SSI recognition and wider surveillance coverage at scale.</a:t>
            </a:r>
            <a:br>
              <a:rPr lang="en-GB" sz="2000" b="0" dirty="0">
                <a:latin typeface="+mn-lt"/>
              </a:rPr>
            </a:br>
            <a:br>
              <a:rPr lang="en-GB" sz="1100" b="0" dirty="0">
                <a:latin typeface="+mn-lt"/>
              </a:rPr>
            </a:br>
            <a:br>
              <a:rPr lang="en-GB" sz="1100" b="0" dirty="0">
                <a:latin typeface="+mn-lt"/>
              </a:rPr>
            </a:br>
            <a:endParaRPr lang="en-GB" sz="1800" b="0" dirty="0">
              <a:latin typeface="+mn-lt"/>
            </a:endParaRPr>
          </a:p>
        </p:txBody>
      </p:sp>
      <p:sp>
        <p:nvSpPr>
          <p:cNvPr id="10" name="TextBox 9">
            <a:extLst>
              <a:ext uri="{FF2B5EF4-FFF2-40B4-BE49-F238E27FC236}">
                <a16:creationId xmlns:a16="http://schemas.microsoft.com/office/drawing/2014/main" id="{18110E2C-5956-B9FC-D4E7-C377101D41F8}"/>
              </a:ext>
            </a:extLst>
          </p:cNvPr>
          <p:cNvSpPr txBox="1"/>
          <p:nvPr/>
        </p:nvSpPr>
        <p:spPr>
          <a:xfrm>
            <a:off x="7746683" y="1550015"/>
            <a:ext cx="4169281" cy="4524315"/>
          </a:xfrm>
          <a:prstGeom prst="rect">
            <a:avLst/>
          </a:prstGeom>
          <a:solidFill>
            <a:schemeClr val="bg1">
              <a:lumMod val="95000"/>
            </a:schemeClr>
          </a:solidFill>
        </p:spPr>
        <p:txBody>
          <a:bodyPr wrap="square">
            <a:spAutoFit/>
          </a:bodyPr>
          <a:lstStyle/>
          <a:p>
            <a:r>
              <a:rPr lang="en-GB" i="1" dirty="0"/>
              <a:t>“I’m super- excited about the fact that you’re using AI </a:t>
            </a:r>
          </a:p>
          <a:p>
            <a:r>
              <a:rPr lang="en-GB" i="1" dirty="0"/>
              <a:t>to do this.”</a:t>
            </a:r>
          </a:p>
          <a:p>
            <a:endParaRPr lang="en-GB" i="1" dirty="0"/>
          </a:p>
          <a:p>
            <a:r>
              <a:rPr lang="en-GB" i="1" dirty="0"/>
              <a:t>“There’s some people who are not tech savvy that may (struggle) but those people will always have someone around you.”</a:t>
            </a:r>
          </a:p>
          <a:p>
            <a:endParaRPr lang="en-GB" i="1" dirty="0"/>
          </a:p>
          <a:p>
            <a:r>
              <a:rPr lang="en-GB" i="1" dirty="0"/>
              <a:t>“It felt a little unusual in the beginning, putting your trust in something that isn't physical, it’s not a per son, it’s not a colleague.”</a:t>
            </a:r>
          </a:p>
          <a:p>
            <a:endParaRPr lang="en-GB" i="1" dirty="0"/>
          </a:p>
          <a:p>
            <a:r>
              <a:rPr lang="en-GB" i="1" dirty="0"/>
              <a:t>“I think it will make the workload of the staff a lot easier.”</a:t>
            </a:r>
          </a:p>
        </p:txBody>
      </p:sp>
    </p:spTree>
    <p:extLst>
      <p:ext uri="{BB962C8B-B14F-4D97-AF65-F5344CB8AC3E}">
        <p14:creationId xmlns:p14="http://schemas.microsoft.com/office/powerpoint/2010/main" val="109645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B86C4-6ECB-E2EC-F89E-F92300D4F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52E0D-FC26-277A-4BCA-3821C66C9B9E}"/>
              </a:ext>
            </a:extLst>
          </p:cNvPr>
          <p:cNvSpPr>
            <a:spLocks noGrp="1"/>
          </p:cNvSpPr>
          <p:nvPr>
            <p:ph type="title"/>
          </p:nvPr>
        </p:nvSpPr>
        <p:spPr>
          <a:xfrm>
            <a:off x="356046" y="2134276"/>
            <a:ext cx="10515600" cy="3656269"/>
          </a:xfrm>
        </p:spPr>
        <p:txBody>
          <a:bodyPr>
            <a:normAutofit fontScale="90000"/>
          </a:bodyPr>
          <a:lstStyle/>
          <a:p>
            <a:r>
              <a:rPr lang="en-GB" sz="2400" dirty="0">
                <a:latin typeface="+mn-lt"/>
              </a:rPr>
              <a:t>AI/Technical Innovations </a:t>
            </a:r>
            <a:br>
              <a:rPr lang="en-GB" sz="2400" dirty="0">
                <a:latin typeface="+mn-lt"/>
              </a:rPr>
            </a:br>
            <a:r>
              <a:rPr lang="en-GB" sz="2400" dirty="0">
                <a:latin typeface="+mn-lt"/>
              </a:rPr>
              <a:t>Waggle et al.</a:t>
            </a:r>
            <a:r>
              <a:rPr lang="en-GB" sz="2400" b="0" dirty="0">
                <a:latin typeface="+mn-lt"/>
              </a:rPr>
              <a:t>, Methods for cost-efficient, whole-genome sequencing surveillance for enhanced detection of outbreaks in a hospital setting. </a:t>
            </a:r>
            <a:r>
              <a:rPr lang="en-GB" sz="2400" b="0" dirty="0" err="1">
                <a:latin typeface="+mn-lt"/>
              </a:rPr>
              <a:t>medRxiv</a:t>
            </a:r>
            <a:r>
              <a:rPr lang="en-GB" sz="2400" b="0" dirty="0">
                <a:latin typeface="+mn-lt"/>
              </a:rPr>
              <a:t>.</a:t>
            </a:r>
            <a:br>
              <a:rPr lang="en-GB" sz="2400" b="0" dirty="0">
                <a:latin typeface="+mn-lt"/>
              </a:rPr>
            </a:br>
            <a:br>
              <a:rPr lang="en-GB" sz="2400" b="0" dirty="0">
                <a:latin typeface="+mn-lt"/>
              </a:rPr>
            </a:br>
            <a:r>
              <a:rPr lang="en-GB" sz="2400" dirty="0">
                <a:latin typeface="+mn-lt"/>
              </a:rPr>
              <a:t>Why I chose this paper: </a:t>
            </a:r>
            <a:r>
              <a:rPr lang="en-GB" sz="2400" b="0" dirty="0">
                <a:latin typeface="+mn-lt"/>
              </a:rPr>
              <a:t>Provides a practical, real-world model for implementing routine WGS surveillance. Directly addresses important barriers including cost, laboratory capacity, technical expertise and operational workflow.</a:t>
            </a:r>
            <a:br>
              <a:rPr lang="en-GB" sz="2400" b="0" dirty="0">
                <a:latin typeface="+mn-lt"/>
              </a:rPr>
            </a:br>
            <a:br>
              <a:rPr lang="en-GB" sz="2400" b="0" dirty="0">
                <a:latin typeface="+mn-lt"/>
              </a:rPr>
            </a:br>
            <a:r>
              <a:rPr lang="en-GB" sz="2400" dirty="0">
                <a:latin typeface="+mn-lt"/>
              </a:rPr>
              <a:t>Key findings:</a:t>
            </a:r>
            <a:br>
              <a:rPr lang="en-GB" sz="2400" b="0" dirty="0">
                <a:latin typeface="+mn-lt"/>
              </a:rPr>
            </a:br>
            <a:r>
              <a:rPr lang="en-GB" sz="2400" b="0" dirty="0">
                <a:latin typeface="+mn-lt"/>
              </a:rPr>
              <a:t>- 7,813 bacterial isolates sequenced over three years</a:t>
            </a:r>
            <a:br>
              <a:rPr lang="en-GB" sz="2400" b="0" dirty="0">
                <a:latin typeface="+mn-lt"/>
              </a:rPr>
            </a:br>
            <a:r>
              <a:rPr lang="en-GB" sz="2400" b="0" dirty="0">
                <a:latin typeface="+mn-lt"/>
              </a:rPr>
              <a:t>- Weekly throughput increased from 60 to 80 samples</a:t>
            </a:r>
            <a:br>
              <a:rPr lang="en-GB" sz="2400" b="0" dirty="0">
                <a:latin typeface="+mn-lt"/>
              </a:rPr>
            </a:br>
            <a:r>
              <a:rPr lang="en-GB" sz="2400" b="0" dirty="0">
                <a:latin typeface="+mn-lt"/>
              </a:rPr>
              <a:t>- Cost reduced from under $100 to under $70 per sample</a:t>
            </a:r>
            <a:br>
              <a:rPr lang="en-GB" sz="2400" b="0" dirty="0">
                <a:latin typeface="+mn-lt"/>
              </a:rPr>
            </a:br>
            <a:r>
              <a:rPr lang="en-GB" sz="2400" b="0" dirty="0">
                <a:latin typeface="+mn-lt"/>
              </a:rPr>
              <a:t>- Average end-to-end turnaround time was 10 days</a:t>
            </a:r>
            <a:br>
              <a:rPr lang="en-GB" sz="2400" b="0" dirty="0">
                <a:latin typeface="+mn-lt"/>
              </a:rPr>
            </a:br>
            <a:r>
              <a:rPr lang="en-GB" sz="2400" b="0" dirty="0">
                <a:latin typeface="+mn-lt"/>
              </a:rPr>
              <a:t>- Results were reviewed with EHR data and reported to IPC teams for targeted action</a:t>
            </a:r>
            <a:br>
              <a:rPr lang="en-GB" sz="2400" dirty="0">
                <a:latin typeface="+mn-lt"/>
              </a:rPr>
            </a:br>
            <a:br>
              <a:rPr lang="en-GB" sz="2700" b="0" dirty="0">
                <a:latin typeface="+mn-lt"/>
              </a:rPr>
            </a:br>
            <a:br>
              <a:rPr lang="en-GB" sz="2700" b="0" dirty="0">
                <a:latin typeface="+mn-lt"/>
              </a:rPr>
            </a:br>
            <a:br>
              <a:rPr lang="en-GB" dirty="0"/>
            </a:br>
            <a:br>
              <a:rPr lang="en-GB" dirty="0"/>
            </a:br>
            <a:endParaRPr lang="en-GB" dirty="0"/>
          </a:p>
        </p:txBody>
      </p:sp>
      <p:sp>
        <p:nvSpPr>
          <p:cNvPr id="4" name="Title 1">
            <a:extLst>
              <a:ext uri="{FF2B5EF4-FFF2-40B4-BE49-F238E27FC236}">
                <a16:creationId xmlns:a16="http://schemas.microsoft.com/office/drawing/2014/main" id="{0D443D6D-CB91-4609-C0A2-11677D7EB45F}"/>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4</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3264517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FE85-FFFA-5902-4F7E-52076B768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8622D-30E1-4B47-C386-0A68806685BB}"/>
              </a:ext>
            </a:extLst>
          </p:cNvPr>
          <p:cNvSpPr>
            <a:spLocks noGrp="1"/>
          </p:cNvSpPr>
          <p:nvPr>
            <p:ph type="title"/>
          </p:nvPr>
        </p:nvSpPr>
        <p:spPr>
          <a:xfrm>
            <a:off x="335726" y="549316"/>
            <a:ext cx="10515600" cy="3656269"/>
          </a:xfrm>
        </p:spPr>
        <p:txBody>
          <a:bodyPr>
            <a:normAutofit fontScale="90000"/>
          </a:bodyPr>
          <a:lstStyle/>
          <a:p>
            <a:r>
              <a:rPr lang="en-GB" sz="2400">
                <a:latin typeface="+mn-lt"/>
              </a:rPr>
              <a:t>AI/Technical Innovations </a:t>
            </a:r>
            <a:br>
              <a:rPr lang="en-GB" sz="2400">
                <a:latin typeface="+mn-lt"/>
              </a:rPr>
            </a:br>
            <a:r>
              <a:rPr lang="en-GB" sz="2400">
                <a:latin typeface="+mn-lt"/>
              </a:rPr>
              <a:t>Waggle et al., </a:t>
            </a:r>
            <a:r>
              <a:rPr lang="en-GB" sz="2400" b="0">
                <a:latin typeface="+mn-lt"/>
              </a:rPr>
              <a:t>Methods for cost-efficient, whole-genome sequencing surveillance for enhanced detection of outbreaks in a hospital setting. </a:t>
            </a:r>
            <a:r>
              <a:rPr lang="en-GB" sz="2400" b="0" err="1">
                <a:latin typeface="+mn-lt"/>
              </a:rPr>
              <a:t>medRxiv</a:t>
            </a:r>
            <a:r>
              <a:rPr lang="en-GB" sz="2400" b="0">
                <a:latin typeface="+mn-lt"/>
              </a:rPr>
              <a:t>.</a:t>
            </a:r>
            <a:br>
              <a:rPr lang="en-GB" sz="2400" b="0">
                <a:latin typeface="+mn-lt"/>
              </a:rPr>
            </a:br>
            <a:br>
              <a:rPr lang="en-GB" sz="2700" b="0">
                <a:latin typeface="+mn-lt"/>
              </a:rPr>
            </a:br>
            <a:br>
              <a:rPr lang="en-GB" sz="2700" b="0">
                <a:latin typeface="+mn-lt"/>
              </a:rPr>
            </a:br>
            <a:br>
              <a:rPr lang="en-GB"/>
            </a:br>
            <a:br>
              <a:rPr lang="en-GB"/>
            </a:br>
            <a:br>
              <a:rPr lang="en-GB"/>
            </a:br>
            <a:endParaRPr lang="en-GB"/>
          </a:p>
        </p:txBody>
      </p:sp>
      <p:sp>
        <p:nvSpPr>
          <p:cNvPr id="4" name="Title 1">
            <a:extLst>
              <a:ext uri="{FF2B5EF4-FFF2-40B4-BE49-F238E27FC236}">
                <a16:creationId xmlns:a16="http://schemas.microsoft.com/office/drawing/2014/main" id="{D63446F0-57F9-15AA-E25F-C4A00ED4B51F}"/>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4</a:t>
            </a:r>
            <a:br>
              <a:rPr lang="en-GB" sz="5000" dirty="0">
                <a:latin typeface="+mn-lt"/>
              </a:rPr>
            </a:br>
            <a:br>
              <a:rPr lang="en-GB" sz="5000" dirty="0"/>
            </a:br>
            <a:br>
              <a:rPr lang="en-GB" sz="5000" dirty="0"/>
            </a:br>
            <a:endParaRPr lang="en-GB" sz="5000" dirty="0"/>
          </a:p>
        </p:txBody>
      </p:sp>
      <p:pic>
        <p:nvPicPr>
          <p:cNvPr id="5" name="Picture 4">
            <a:extLst>
              <a:ext uri="{FF2B5EF4-FFF2-40B4-BE49-F238E27FC236}">
                <a16:creationId xmlns:a16="http://schemas.microsoft.com/office/drawing/2014/main" id="{42818884-0697-788B-F582-1A2C1BAA5078}"/>
              </a:ext>
            </a:extLst>
          </p:cNvPr>
          <p:cNvPicPr>
            <a:picLocks noChangeAspect="1"/>
          </p:cNvPicPr>
          <p:nvPr/>
        </p:nvPicPr>
        <p:blipFill>
          <a:blip r:embed="rId3"/>
          <a:stretch>
            <a:fillRect/>
          </a:stretch>
        </p:blipFill>
        <p:spPr>
          <a:xfrm>
            <a:off x="462049" y="1569034"/>
            <a:ext cx="5217610" cy="4261930"/>
          </a:xfrm>
          <a:prstGeom prst="rect">
            <a:avLst/>
          </a:prstGeom>
        </p:spPr>
      </p:pic>
      <p:pic>
        <p:nvPicPr>
          <p:cNvPr id="7" name="Picture 6">
            <a:extLst>
              <a:ext uri="{FF2B5EF4-FFF2-40B4-BE49-F238E27FC236}">
                <a16:creationId xmlns:a16="http://schemas.microsoft.com/office/drawing/2014/main" id="{D615F580-D57C-17BD-0964-23D9B35760B0}"/>
              </a:ext>
            </a:extLst>
          </p:cNvPr>
          <p:cNvPicPr>
            <a:picLocks noChangeAspect="1"/>
          </p:cNvPicPr>
          <p:nvPr/>
        </p:nvPicPr>
        <p:blipFill>
          <a:blip r:embed="rId4"/>
          <a:stretch>
            <a:fillRect/>
          </a:stretch>
        </p:blipFill>
        <p:spPr>
          <a:xfrm>
            <a:off x="6228007" y="1569034"/>
            <a:ext cx="4999153" cy="4261930"/>
          </a:xfrm>
          <a:prstGeom prst="rect">
            <a:avLst/>
          </a:prstGeom>
        </p:spPr>
      </p:pic>
    </p:spTree>
    <p:extLst>
      <p:ext uri="{BB962C8B-B14F-4D97-AF65-F5344CB8AC3E}">
        <p14:creationId xmlns:p14="http://schemas.microsoft.com/office/powerpoint/2010/main" val="2421983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1D599-2BAE-DBF4-C741-8ACF854A45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37A24-518C-1E9B-A984-1D751E17B1E5}"/>
              </a:ext>
            </a:extLst>
          </p:cNvPr>
          <p:cNvSpPr>
            <a:spLocks noGrp="1"/>
          </p:cNvSpPr>
          <p:nvPr>
            <p:ph type="title"/>
          </p:nvPr>
        </p:nvSpPr>
        <p:spPr>
          <a:xfrm>
            <a:off x="356046" y="2134276"/>
            <a:ext cx="10515600" cy="3656269"/>
          </a:xfrm>
        </p:spPr>
        <p:txBody>
          <a:bodyPr>
            <a:normAutofit fontScale="90000"/>
          </a:bodyPr>
          <a:lstStyle/>
          <a:p>
            <a:r>
              <a:rPr lang="en-GB" sz="2400">
                <a:latin typeface="+mn-lt"/>
              </a:rPr>
              <a:t>AI/Technical Innovations </a:t>
            </a:r>
            <a:br>
              <a:rPr lang="en-GB" sz="2400">
                <a:latin typeface="+mn-lt"/>
              </a:rPr>
            </a:br>
            <a:r>
              <a:rPr lang="en-GB" sz="2400">
                <a:latin typeface="+mn-lt"/>
              </a:rPr>
              <a:t>Waggle et al.</a:t>
            </a:r>
            <a:r>
              <a:rPr lang="en-GB" sz="2400" b="0">
                <a:latin typeface="+mn-lt"/>
              </a:rPr>
              <a:t>, Methods for cost-efficient, whole-genome sequencing surveillance for enhanced detection of outbreaks in a hospital setting. </a:t>
            </a:r>
            <a:r>
              <a:rPr lang="en-GB" sz="2400" b="0" err="1">
                <a:latin typeface="+mn-lt"/>
              </a:rPr>
              <a:t>medRxiv</a:t>
            </a:r>
            <a:r>
              <a:rPr lang="en-GB" sz="2400" b="0">
                <a:latin typeface="+mn-lt"/>
              </a:rPr>
              <a:t>.</a:t>
            </a:r>
            <a:br>
              <a:rPr lang="en-GB" sz="2400" b="0">
                <a:latin typeface="+mn-lt"/>
              </a:rPr>
            </a:br>
            <a:br>
              <a:rPr lang="en-GB" sz="2400" b="0">
                <a:latin typeface="+mn-lt"/>
              </a:rPr>
            </a:br>
            <a:br>
              <a:rPr lang="en-GB" sz="2400">
                <a:latin typeface="+mn-lt"/>
              </a:rPr>
            </a:br>
            <a:r>
              <a:rPr lang="en-GB" sz="2400">
                <a:latin typeface="+mn-lt"/>
              </a:rPr>
              <a:t>Limitations: </a:t>
            </a:r>
            <a:r>
              <a:rPr lang="en-GB" sz="2400" b="0">
                <a:latin typeface="+mn-lt"/>
              </a:rPr>
              <a:t>Single-system implementation study and preprint that has not undergone journal peer review. Costs excluded major equipment and infrastructure.</a:t>
            </a:r>
            <a:br>
              <a:rPr lang="en-GB" sz="2400">
                <a:latin typeface="+mn-lt"/>
              </a:rPr>
            </a:br>
            <a:br>
              <a:rPr lang="en-GB" sz="2400">
                <a:latin typeface="+mn-lt"/>
              </a:rPr>
            </a:br>
            <a:r>
              <a:rPr lang="en-GB" sz="2400">
                <a:latin typeface="+mn-lt"/>
              </a:rPr>
              <a:t>Significance for IPC: </a:t>
            </a:r>
            <a:r>
              <a:rPr lang="en-GB" sz="2400" b="0">
                <a:latin typeface="+mn-lt"/>
              </a:rPr>
              <a:t>Routine genomic surveillance can be delivered at scale and decreasing cost. However, its value depends on integrating sequencing results with patient epidemiology and delivering findings quickly enough to influence IPC actions/decisions. </a:t>
            </a:r>
            <a:br>
              <a:rPr lang="en-GB" sz="2700" b="0">
                <a:latin typeface="+mn-lt"/>
              </a:rPr>
            </a:br>
            <a:br>
              <a:rPr lang="en-GB" sz="2700" b="0">
                <a:latin typeface="+mn-lt"/>
              </a:rPr>
            </a:br>
            <a:br>
              <a:rPr lang="en-GB"/>
            </a:br>
            <a:br>
              <a:rPr lang="en-GB"/>
            </a:br>
            <a:endParaRPr lang="en-GB"/>
          </a:p>
        </p:txBody>
      </p:sp>
      <p:sp>
        <p:nvSpPr>
          <p:cNvPr id="4" name="Title 1">
            <a:extLst>
              <a:ext uri="{FF2B5EF4-FFF2-40B4-BE49-F238E27FC236}">
                <a16:creationId xmlns:a16="http://schemas.microsoft.com/office/drawing/2014/main" id="{8EF8A65B-8635-4A22-FC81-E85906C53300}"/>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4</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421070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9CF1F-7842-3B17-C49C-141EE0BDB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9C50B-9EA8-1042-E5B3-A2C5900D2831}"/>
              </a:ext>
            </a:extLst>
          </p:cNvPr>
          <p:cNvSpPr>
            <a:spLocks noGrp="1"/>
          </p:cNvSpPr>
          <p:nvPr>
            <p:ph type="title"/>
          </p:nvPr>
        </p:nvSpPr>
        <p:spPr>
          <a:xfrm>
            <a:off x="333186" y="45720"/>
            <a:ext cx="10971084" cy="1435715"/>
          </a:xfrm>
        </p:spPr>
        <p:txBody>
          <a:bodyPr>
            <a:normAutofit/>
          </a:bodyPr>
          <a:lstStyle/>
          <a:p>
            <a:r>
              <a:rPr lang="en-GB" sz="2200" dirty="0">
                <a:latin typeface="+mn-lt"/>
              </a:rPr>
              <a:t>AI/Technical Innovations </a:t>
            </a:r>
            <a:br>
              <a:rPr lang="en-GB" sz="2200" dirty="0">
                <a:latin typeface="+mn-lt"/>
              </a:rPr>
            </a:br>
            <a:r>
              <a:rPr lang="en-GB" sz="2200" dirty="0">
                <a:latin typeface="+mn-lt"/>
              </a:rPr>
              <a:t>Hay et al., </a:t>
            </a:r>
            <a:r>
              <a:rPr lang="en-GB" sz="2200" b="0" dirty="0">
                <a:latin typeface="+mn-lt"/>
              </a:rPr>
              <a:t>JAMA Intern Med 2026;186;(9):1124-1134. High-Efficiency Particulate Air Filters to Prevent Winter Respiratory Infections in Care Homes. The AFRI-c Cluster Randomized Clinical Trial.</a:t>
            </a:r>
            <a:endParaRPr lang="en-GB" sz="2200" dirty="0"/>
          </a:p>
        </p:txBody>
      </p:sp>
      <p:sp>
        <p:nvSpPr>
          <p:cNvPr id="6" name="Title 1">
            <a:extLst>
              <a:ext uri="{FF2B5EF4-FFF2-40B4-BE49-F238E27FC236}">
                <a16:creationId xmlns:a16="http://schemas.microsoft.com/office/drawing/2014/main" id="{6D2DAB30-DC96-F7C2-7F26-35995F0002E4}"/>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5</a:t>
            </a:r>
            <a:br>
              <a:rPr lang="en-GB" sz="5000" dirty="0">
                <a:latin typeface="+mn-lt"/>
              </a:rPr>
            </a:br>
            <a:br>
              <a:rPr lang="en-GB" sz="5000" dirty="0"/>
            </a:br>
            <a:br>
              <a:rPr lang="en-GB" sz="5000" dirty="0"/>
            </a:br>
            <a:endParaRPr lang="en-GB" sz="5000" dirty="0"/>
          </a:p>
        </p:txBody>
      </p:sp>
      <p:sp>
        <p:nvSpPr>
          <p:cNvPr id="4" name="Title 1">
            <a:extLst>
              <a:ext uri="{FF2B5EF4-FFF2-40B4-BE49-F238E27FC236}">
                <a16:creationId xmlns:a16="http://schemas.microsoft.com/office/drawing/2014/main" id="{929870BB-23DD-3DF4-8306-14525ACD0913}"/>
              </a:ext>
            </a:extLst>
          </p:cNvPr>
          <p:cNvSpPr txBox="1">
            <a:spLocks/>
          </p:cNvSpPr>
          <p:nvPr/>
        </p:nvSpPr>
        <p:spPr>
          <a:xfrm>
            <a:off x="333186" y="956784"/>
            <a:ext cx="11702604" cy="37929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pPr marL="342900" indent="-342900" fontAlgn="t">
              <a:buFont typeface="Arial" panose="020B0604020202020204" pitchFamily="34" charset="0"/>
              <a:buChar char="•"/>
            </a:pPr>
            <a:r>
              <a:rPr lang="en-GB" sz="2000" dirty="0"/>
              <a:t>Why I chose this paper: </a:t>
            </a:r>
            <a:r>
              <a:rPr lang="en-GB" sz="2000" b="0" dirty="0"/>
              <a:t>A large, definitive RCT addressing a major IPC question: can air cleaning technology reduce respiratory infections in high-risk care home populations?</a:t>
            </a:r>
          </a:p>
          <a:p>
            <a:pPr marL="342900" indent="-342900" fontAlgn="t">
              <a:buFont typeface="Arial" panose="020B0604020202020204" pitchFamily="34" charset="0"/>
              <a:buChar char="•"/>
            </a:pPr>
            <a:r>
              <a:rPr lang="en-GB" sz="2000" dirty="0"/>
              <a:t>Study design: </a:t>
            </a:r>
            <a:r>
              <a:rPr lang="en-GB" sz="2000" b="0" dirty="0"/>
              <a:t>Pragmatic cluster-randomised trial in 91 English care homes comparing HEPA filtration in communal areas and bedrooms versus usual IPC measures over one winter season.</a:t>
            </a:r>
          </a:p>
          <a:p>
            <a:pPr marL="342900" indent="-342900" fontAlgn="t">
              <a:buFont typeface="Arial" panose="020B0604020202020204" pitchFamily="34" charset="0"/>
              <a:buChar char="•"/>
            </a:pPr>
            <a:r>
              <a:rPr lang="en-GB" sz="2000" dirty="0"/>
              <a:t>Key findings: </a:t>
            </a:r>
            <a:r>
              <a:rPr lang="en-GB" sz="2000" b="0" dirty="0"/>
              <a:t>HEPA filters did not reduce respiratory infection rates, antibiotic use, outbreaks, or staff absenteeism compared with standard care.</a:t>
            </a:r>
          </a:p>
          <a:p>
            <a:pPr marL="342900" indent="-342900" fontAlgn="t">
              <a:buFont typeface="Arial" panose="020B0604020202020204" pitchFamily="34" charset="0"/>
              <a:buChar char="•"/>
            </a:pPr>
            <a:r>
              <a:rPr lang="en-GB" sz="2000" dirty="0"/>
              <a:t>Limitations: </a:t>
            </a:r>
            <a:r>
              <a:rPr lang="en-GB" sz="2000" b="0" dirty="0"/>
              <a:t>Conducted during and immediately after the COVID-19 pandemic when enhanced IPC measures may have reduced transmission and limited any additional HEPA benefit.</a:t>
            </a:r>
          </a:p>
          <a:p>
            <a:pPr marL="342900" indent="-342900" fontAlgn="t">
              <a:buFont typeface="Arial" panose="020B0604020202020204" pitchFamily="34" charset="0"/>
              <a:buChar char="•"/>
            </a:pPr>
            <a:r>
              <a:rPr lang="en-GB" sz="2000" dirty="0"/>
              <a:t>Significance for IPC: </a:t>
            </a:r>
            <a:r>
              <a:rPr lang="en-GB" sz="2000" b="0" dirty="0"/>
              <a:t>High-quality evidence that resources may be better directed towards other IPC measures such as vaccination, ventilation, hand hygiene and cleaning.</a:t>
            </a:r>
            <a:endParaRPr lang="en-GB" sz="2000" b="0" dirty="0">
              <a:latin typeface="+mn-lt"/>
            </a:endParaRPr>
          </a:p>
        </p:txBody>
      </p:sp>
      <p:pic>
        <p:nvPicPr>
          <p:cNvPr id="7" name="Picture 6">
            <a:extLst>
              <a:ext uri="{FF2B5EF4-FFF2-40B4-BE49-F238E27FC236}">
                <a16:creationId xmlns:a16="http://schemas.microsoft.com/office/drawing/2014/main" id="{4551698D-2651-8D79-3ED8-E31A90430F9F}"/>
              </a:ext>
            </a:extLst>
          </p:cNvPr>
          <p:cNvPicPr>
            <a:picLocks noChangeAspect="1"/>
          </p:cNvPicPr>
          <p:nvPr/>
        </p:nvPicPr>
        <p:blipFill>
          <a:blip r:embed="rId3"/>
          <a:stretch>
            <a:fillRect/>
          </a:stretch>
        </p:blipFill>
        <p:spPr>
          <a:xfrm>
            <a:off x="333186" y="4303056"/>
            <a:ext cx="8983329" cy="2429214"/>
          </a:xfrm>
          <a:prstGeom prst="rect">
            <a:avLst/>
          </a:prstGeom>
        </p:spPr>
      </p:pic>
    </p:spTree>
    <p:extLst>
      <p:ext uri="{BB962C8B-B14F-4D97-AF65-F5344CB8AC3E}">
        <p14:creationId xmlns:p14="http://schemas.microsoft.com/office/powerpoint/2010/main" val="3736052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4DB5-0B86-8F08-E148-26C8200FB132}"/>
              </a:ext>
            </a:extLst>
          </p:cNvPr>
          <p:cNvSpPr>
            <a:spLocks noGrp="1"/>
          </p:cNvSpPr>
          <p:nvPr>
            <p:ph type="title"/>
          </p:nvPr>
        </p:nvSpPr>
        <p:spPr>
          <a:xfrm>
            <a:off x="1558290" y="2228096"/>
            <a:ext cx="7288530" cy="1325563"/>
          </a:xfrm>
        </p:spPr>
        <p:txBody>
          <a:bodyPr/>
          <a:lstStyle/>
          <a:p>
            <a:r>
              <a:rPr lang="en-GB" dirty="0" err="1">
                <a:latin typeface="+mn-lt"/>
              </a:rPr>
              <a:t>Mentimeter</a:t>
            </a:r>
            <a:r>
              <a:rPr lang="en-GB" dirty="0">
                <a:latin typeface="+mn-lt"/>
              </a:rPr>
              <a:t>…</a:t>
            </a:r>
          </a:p>
        </p:txBody>
      </p:sp>
      <p:pic>
        <p:nvPicPr>
          <p:cNvPr id="4" name="Picture 3">
            <a:extLst>
              <a:ext uri="{FF2B5EF4-FFF2-40B4-BE49-F238E27FC236}">
                <a16:creationId xmlns:a16="http://schemas.microsoft.com/office/drawing/2014/main" id="{8D537499-74C3-7324-E79D-6068CA8411D0}"/>
              </a:ext>
            </a:extLst>
          </p:cNvPr>
          <p:cNvPicPr>
            <a:picLocks noChangeAspect="1"/>
          </p:cNvPicPr>
          <p:nvPr/>
        </p:nvPicPr>
        <p:blipFill>
          <a:blip r:embed="rId2"/>
          <a:stretch>
            <a:fillRect/>
          </a:stretch>
        </p:blipFill>
        <p:spPr>
          <a:xfrm>
            <a:off x="6195490" y="913703"/>
            <a:ext cx="3954350" cy="3954350"/>
          </a:xfrm>
          <a:prstGeom prst="rect">
            <a:avLst/>
          </a:prstGeom>
        </p:spPr>
      </p:pic>
    </p:spTree>
    <p:extLst>
      <p:ext uri="{BB962C8B-B14F-4D97-AF65-F5344CB8AC3E}">
        <p14:creationId xmlns:p14="http://schemas.microsoft.com/office/powerpoint/2010/main" val="2133374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5FFE9-E28D-F504-2C01-C7CDE7CB66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E3C2FA-A0CC-4DCA-FF07-659B9FEAFCB1}"/>
              </a:ext>
            </a:extLst>
          </p:cNvPr>
          <p:cNvSpPr/>
          <p:nvPr/>
        </p:nvSpPr>
        <p:spPr>
          <a:xfrm>
            <a:off x="0" y="0"/>
            <a:ext cx="12192000" cy="68580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DEE00B11-BEAB-B807-2DE4-569DF21D9C82}"/>
              </a:ext>
            </a:extLst>
          </p:cNvPr>
          <p:cNvSpPr>
            <a:spLocks noGrp="1"/>
          </p:cNvSpPr>
          <p:nvPr>
            <p:ph type="title"/>
          </p:nvPr>
        </p:nvSpPr>
        <p:spPr>
          <a:xfrm>
            <a:off x="383721" y="2921097"/>
            <a:ext cx="11424557" cy="370116"/>
          </a:xfrm>
        </p:spPr>
        <p:txBody>
          <a:bodyPr>
            <a:noAutofit/>
          </a:bodyPr>
          <a:lstStyle/>
          <a:p>
            <a:pPr algn="ctr"/>
            <a:r>
              <a:rPr lang="en-GB" sz="3600" dirty="0">
                <a:solidFill>
                  <a:schemeClr val="bg1"/>
                </a:solidFill>
              </a:rPr>
              <a:t>Priority Pathogens / AMS</a:t>
            </a:r>
            <a:endParaRPr lang="en-GB" sz="3600" b="1" dirty="0">
              <a:solidFill>
                <a:schemeClr val="bg1"/>
              </a:solidFill>
              <a:latin typeface="Figtree" pitchFamily="2" charset="0"/>
            </a:endParaRPr>
          </a:p>
        </p:txBody>
      </p:sp>
    </p:spTree>
    <p:extLst>
      <p:ext uri="{BB962C8B-B14F-4D97-AF65-F5344CB8AC3E}">
        <p14:creationId xmlns:p14="http://schemas.microsoft.com/office/powerpoint/2010/main" val="702223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79FE-29F7-E0EC-A96E-2C151B6B1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002AF-84F7-65EA-B25A-D95960FEAD57}"/>
              </a:ext>
            </a:extLst>
          </p:cNvPr>
          <p:cNvSpPr>
            <a:spLocks noGrp="1"/>
          </p:cNvSpPr>
          <p:nvPr>
            <p:ph type="title"/>
          </p:nvPr>
        </p:nvSpPr>
        <p:spPr>
          <a:xfrm>
            <a:off x="356046" y="2134276"/>
            <a:ext cx="10515600" cy="3656269"/>
          </a:xfrm>
        </p:spPr>
        <p:txBody>
          <a:bodyPr>
            <a:normAutofit fontScale="90000"/>
          </a:bodyPr>
          <a:lstStyle/>
          <a:p>
            <a:r>
              <a:rPr lang="en-GB" sz="2400">
                <a:latin typeface="+mn-lt"/>
              </a:rPr>
              <a:t>Priority pathogens/AMS</a:t>
            </a:r>
            <a:br>
              <a:rPr lang="en-GB" sz="2400">
                <a:latin typeface="+mn-lt"/>
              </a:rPr>
            </a:br>
            <a:r>
              <a:rPr lang="en-GB" sz="2400">
                <a:latin typeface="+mn-lt"/>
              </a:rPr>
              <a:t>Okeke et al., </a:t>
            </a:r>
            <a:r>
              <a:rPr lang="en-GB" sz="2400" b="0">
                <a:latin typeface="Aptos"/>
              </a:rPr>
              <a:t>Understanding the epidemiology of </a:t>
            </a:r>
            <a:r>
              <a:rPr lang="en-GB" sz="2400" b="0" i="1">
                <a:latin typeface="Aptos"/>
              </a:rPr>
              <a:t>Candidozyma auris</a:t>
            </a:r>
            <a:r>
              <a:rPr lang="en-GB" sz="2400" b="0">
                <a:latin typeface="Aptos"/>
              </a:rPr>
              <a:t>: a case–control study at an acute hospital in London, UK. J Hosp Infect. 2026 Jun;172:97-101</a:t>
            </a:r>
            <a:br>
              <a:rPr lang="en-GB" sz="2400"/>
            </a:br>
            <a:br>
              <a:rPr lang="en-GB" sz="2400"/>
            </a:br>
            <a:r>
              <a:rPr lang="en-GB" sz="2400">
                <a:latin typeface="+mn-lt"/>
              </a:rPr>
              <a:t>Why I choose this paper: </a:t>
            </a:r>
            <a:r>
              <a:rPr lang="en-GB" sz="2400" b="0" i="1">
                <a:latin typeface="+mn-lt"/>
              </a:rPr>
              <a:t>C. auris </a:t>
            </a:r>
            <a:r>
              <a:rPr lang="en-GB" sz="2400" b="0">
                <a:latin typeface="+mn-lt"/>
              </a:rPr>
              <a:t>is a challenging organism for IPC (environmental, colonisation, AMR). Epidemiology information supports IPC decision making/policy etc. </a:t>
            </a:r>
            <a:br>
              <a:rPr lang="en-GB" sz="2400" b="0">
                <a:latin typeface="+mn-lt"/>
              </a:rPr>
            </a:br>
            <a:br>
              <a:rPr lang="en-GB" sz="2400">
                <a:latin typeface="+mn-lt"/>
              </a:rPr>
            </a:br>
            <a:r>
              <a:rPr lang="en-GB" sz="2400">
                <a:latin typeface="+mn-lt"/>
              </a:rPr>
              <a:t>Key findings: </a:t>
            </a:r>
            <a:br>
              <a:rPr lang="en-GB" sz="2400">
                <a:latin typeface="+mn-lt"/>
              </a:rPr>
            </a:br>
            <a:r>
              <a:rPr lang="en-GB" sz="2400" b="0">
                <a:latin typeface="+mn-lt"/>
              </a:rPr>
              <a:t>- No increase in length of hospital stay </a:t>
            </a:r>
            <a:br>
              <a:rPr lang="en-GB" sz="2400" b="0">
                <a:latin typeface="+mn-lt"/>
              </a:rPr>
            </a:br>
            <a:r>
              <a:rPr lang="en-GB" sz="2400" b="0">
                <a:latin typeface="+mn-lt"/>
              </a:rPr>
              <a:t>- 76 cases matched with 152 controls</a:t>
            </a:r>
            <a:br>
              <a:rPr lang="en-GB" sz="2400" b="0">
                <a:latin typeface="+mn-lt"/>
              </a:rPr>
            </a:br>
            <a:r>
              <a:rPr lang="en-GB" sz="2400" b="0">
                <a:latin typeface="+mn-lt"/>
              </a:rPr>
              <a:t>- Antibacterial exposure strongly associated with colonisation: OR 8.4</a:t>
            </a:r>
            <a:br>
              <a:rPr lang="en-GB" sz="2400" b="0">
                <a:latin typeface="+mn-lt"/>
              </a:rPr>
            </a:br>
            <a:r>
              <a:rPr lang="en-GB" sz="2400" b="0">
                <a:latin typeface="+mn-lt"/>
              </a:rPr>
              <a:t>- Doppler probe exposure independently associated with colonisation: OR 3.8</a:t>
            </a:r>
            <a:br>
              <a:rPr lang="en-GB" sz="2400" b="0">
                <a:latin typeface="+mn-lt"/>
              </a:rPr>
            </a:br>
            <a:r>
              <a:rPr lang="en-GB" sz="2400" b="0">
                <a:latin typeface="+mn-lt"/>
              </a:rPr>
              <a:t>- Longer pre-testing hospital exposure increased risk: OR 1.02 per day</a:t>
            </a:r>
            <a:br>
              <a:rPr lang="en-GB" sz="2400" b="0">
                <a:latin typeface="+mn-lt"/>
              </a:rPr>
            </a:br>
            <a:r>
              <a:rPr lang="en-GB" sz="2400" b="0">
                <a:latin typeface="+mn-lt"/>
              </a:rPr>
              <a:t>- No association with mortality or indwelling devices</a:t>
            </a:r>
            <a:br>
              <a:rPr lang="en-GB" sz="2700" b="0">
                <a:latin typeface="+mn-lt"/>
              </a:rPr>
            </a:br>
            <a:br>
              <a:rPr lang="en-GB" sz="2700" b="0">
                <a:latin typeface="+mn-lt"/>
              </a:rPr>
            </a:br>
            <a:br>
              <a:rPr lang="en-GB"/>
            </a:br>
            <a:br>
              <a:rPr lang="en-GB"/>
            </a:br>
            <a:endParaRPr lang="en-GB"/>
          </a:p>
        </p:txBody>
      </p:sp>
      <p:sp>
        <p:nvSpPr>
          <p:cNvPr id="4" name="Title 1">
            <a:extLst>
              <a:ext uri="{FF2B5EF4-FFF2-40B4-BE49-F238E27FC236}">
                <a16:creationId xmlns:a16="http://schemas.microsoft.com/office/drawing/2014/main" id="{E2C61FE3-48EF-BAF6-E113-B3B0D56C9B77}"/>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6</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140342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A3785-6746-17C5-38D6-E5AC840EF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1418A3-A3D8-9889-1CE4-55DD63D35E58}"/>
              </a:ext>
            </a:extLst>
          </p:cNvPr>
          <p:cNvSpPr>
            <a:spLocks noGrp="1"/>
          </p:cNvSpPr>
          <p:nvPr>
            <p:ph type="title"/>
          </p:nvPr>
        </p:nvSpPr>
        <p:spPr>
          <a:xfrm>
            <a:off x="356046" y="2134276"/>
            <a:ext cx="10515600" cy="3656269"/>
          </a:xfrm>
        </p:spPr>
        <p:txBody>
          <a:bodyPr>
            <a:normAutofit fontScale="90000"/>
          </a:bodyPr>
          <a:lstStyle/>
          <a:p>
            <a:r>
              <a:rPr lang="en-GB" sz="2400">
                <a:latin typeface="+mn-lt"/>
              </a:rPr>
              <a:t>Priority Pathogens/AMS</a:t>
            </a:r>
            <a:br>
              <a:rPr lang="en-GB" sz="2400">
                <a:latin typeface="+mn-lt"/>
              </a:rPr>
            </a:br>
            <a:r>
              <a:rPr lang="en-GB" sz="2400">
                <a:latin typeface="+mn-lt"/>
              </a:rPr>
              <a:t>Okeke et al., </a:t>
            </a:r>
            <a:r>
              <a:rPr lang="en-GB" sz="2400" b="0">
                <a:latin typeface="Aptos"/>
              </a:rPr>
              <a:t>Understanding the epidemiology of </a:t>
            </a:r>
            <a:r>
              <a:rPr lang="en-GB" sz="2400" b="0" i="1">
                <a:latin typeface="Aptos"/>
              </a:rPr>
              <a:t>Candidozyma auris</a:t>
            </a:r>
            <a:r>
              <a:rPr lang="en-GB" sz="2400" b="0">
                <a:latin typeface="Aptos"/>
              </a:rPr>
              <a:t>: a case–control study at an acute hospital in London, UK. J Hosp Infect. 2026 Jun;172:97-101</a:t>
            </a:r>
            <a:br>
              <a:rPr lang="en-GB" sz="2400"/>
            </a:br>
            <a:br>
              <a:rPr lang="en-GB" sz="2400"/>
            </a:br>
            <a:r>
              <a:rPr lang="en-GB" sz="2400">
                <a:solidFill>
                  <a:srgbClr val="002060"/>
                </a:solidFill>
                <a:latin typeface="+mn-lt"/>
              </a:rPr>
              <a:t>Limitations:</a:t>
            </a:r>
            <a:r>
              <a:rPr lang="en-GB" sz="2400" b="0">
                <a:solidFill>
                  <a:srgbClr val="002060"/>
                </a:solidFill>
                <a:latin typeface="+mn-lt"/>
              </a:rPr>
              <a:t>  Study undertaken during an outbreak, not representative. </a:t>
            </a:r>
            <a:br>
              <a:rPr lang="en-GB" sz="2400">
                <a:latin typeface="+mn-lt"/>
              </a:rPr>
            </a:br>
            <a:br>
              <a:rPr lang="en-GB" sz="2400">
                <a:latin typeface="+mn-lt"/>
              </a:rPr>
            </a:br>
            <a:r>
              <a:rPr lang="en-GB" sz="2400">
                <a:latin typeface="+mn-lt"/>
              </a:rPr>
              <a:t>Significance for IPC: </a:t>
            </a:r>
            <a:r>
              <a:rPr lang="en-GB" sz="2400" b="0">
                <a:latin typeface="+mn-lt"/>
              </a:rPr>
              <a:t>Environmental decontamination is vital in the control (particularly shared medical equipment). Doppler probes and other shared devices validated decontamination processes and compliance monitoring. Early screening may also identify colonised patients before further transmission occurs.</a:t>
            </a:r>
            <a:br>
              <a:rPr lang="en-GB" sz="2700" b="0">
                <a:latin typeface="+mn-lt"/>
              </a:rPr>
            </a:br>
            <a:br>
              <a:rPr lang="en-GB" sz="2700" b="0">
                <a:latin typeface="+mn-lt"/>
              </a:rPr>
            </a:br>
            <a:br>
              <a:rPr lang="en-GB"/>
            </a:br>
            <a:br>
              <a:rPr lang="en-GB"/>
            </a:br>
            <a:endParaRPr lang="en-GB"/>
          </a:p>
        </p:txBody>
      </p:sp>
      <p:sp>
        <p:nvSpPr>
          <p:cNvPr id="4" name="Title 1">
            <a:extLst>
              <a:ext uri="{FF2B5EF4-FFF2-40B4-BE49-F238E27FC236}">
                <a16:creationId xmlns:a16="http://schemas.microsoft.com/office/drawing/2014/main" id="{47800774-909A-2AD9-1B30-9A4A993DB03E}"/>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6</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469907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BFA1A-17D3-9977-4FD4-B87A4B46C8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6EEFB-21CE-925D-24F4-8D250941A5C7}"/>
              </a:ext>
            </a:extLst>
          </p:cNvPr>
          <p:cNvSpPr>
            <a:spLocks noGrp="1"/>
          </p:cNvSpPr>
          <p:nvPr>
            <p:ph type="title"/>
          </p:nvPr>
        </p:nvSpPr>
        <p:spPr>
          <a:xfrm>
            <a:off x="138876" y="811529"/>
            <a:ext cx="10515600" cy="68581"/>
          </a:xfrm>
        </p:spPr>
        <p:txBody>
          <a:bodyPr>
            <a:noAutofit/>
          </a:bodyPr>
          <a:lstStyle/>
          <a:p>
            <a:r>
              <a:rPr lang="en-GB" sz="2200" dirty="0">
                <a:latin typeface="+mn-lt"/>
              </a:rPr>
              <a:t>Priority Pathogens / AMS</a:t>
            </a:r>
            <a:br>
              <a:rPr lang="en-GB" sz="2200" dirty="0">
                <a:latin typeface="+mn-lt"/>
              </a:rPr>
            </a:br>
            <a:r>
              <a:rPr lang="en-GB" sz="2200" dirty="0">
                <a:latin typeface="+mn-lt"/>
              </a:rPr>
              <a:t>Bali et al., </a:t>
            </a:r>
            <a:r>
              <a:rPr lang="en-GB" sz="2200" b="0" dirty="0">
                <a:latin typeface="+mn-lt"/>
              </a:rPr>
              <a:t>J Hosp Infect 2026 in press. Epidemiology and Outcomes of </a:t>
            </a:r>
            <a:r>
              <a:rPr lang="en-GB" sz="2200" b="0" i="1" dirty="0">
                <a:latin typeface="+mn-lt"/>
              </a:rPr>
              <a:t>Candida auris </a:t>
            </a:r>
            <a:r>
              <a:rPr lang="en-GB" sz="2200" b="0" dirty="0">
                <a:latin typeface="+mn-lt"/>
              </a:rPr>
              <a:t>Infections in Türkiye: A National Surveillance Study, 2023–2025.</a:t>
            </a:r>
            <a:br>
              <a:rPr lang="en-GB" sz="2200" dirty="0"/>
            </a:br>
            <a:br>
              <a:rPr lang="en-GB" sz="2200" dirty="0"/>
            </a:br>
            <a:endParaRPr lang="en-GB" sz="2200" dirty="0"/>
          </a:p>
        </p:txBody>
      </p:sp>
      <p:sp>
        <p:nvSpPr>
          <p:cNvPr id="6" name="Title 1">
            <a:extLst>
              <a:ext uri="{FF2B5EF4-FFF2-40B4-BE49-F238E27FC236}">
                <a16:creationId xmlns:a16="http://schemas.microsoft.com/office/drawing/2014/main" id="{A37AD8FF-274D-1B77-3764-88375A887845}"/>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7</a:t>
            </a:r>
            <a:br>
              <a:rPr lang="en-GB" sz="5000" dirty="0">
                <a:latin typeface="+mn-lt"/>
              </a:rPr>
            </a:br>
            <a:br>
              <a:rPr lang="en-GB" sz="5000" dirty="0"/>
            </a:br>
            <a:br>
              <a:rPr lang="en-GB" sz="5000" dirty="0"/>
            </a:br>
            <a:endParaRPr lang="en-GB" sz="5000" dirty="0"/>
          </a:p>
        </p:txBody>
      </p:sp>
      <p:pic>
        <p:nvPicPr>
          <p:cNvPr id="7" name="Picture 6">
            <a:extLst>
              <a:ext uri="{FF2B5EF4-FFF2-40B4-BE49-F238E27FC236}">
                <a16:creationId xmlns:a16="http://schemas.microsoft.com/office/drawing/2014/main" id="{793365F7-C766-333C-2C7C-7908BC454741}"/>
              </a:ext>
            </a:extLst>
          </p:cNvPr>
          <p:cNvPicPr>
            <a:picLocks noChangeAspect="1"/>
          </p:cNvPicPr>
          <p:nvPr/>
        </p:nvPicPr>
        <p:blipFill>
          <a:blip r:embed="rId3"/>
          <a:stretch>
            <a:fillRect/>
          </a:stretch>
        </p:blipFill>
        <p:spPr>
          <a:xfrm>
            <a:off x="516065" y="3885124"/>
            <a:ext cx="8776883" cy="2983230"/>
          </a:xfrm>
          <a:prstGeom prst="rect">
            <a:avLst/>
          </a:prstGeom>
        </p:spPr>
      </p:pic>
      <p:sp>
        <p:nvSpPr>
          <p:cNvPr id="4" name="Title 1">
            <a:extLst>
              <a:ext uri="{FF2B5EF4-FFF2-40B4-BE49-F238E27FC236}">
                <a16:creationId xmlns:a16="http://schemas.microsoft.com/office/drawing/2014/main" id="{A6B103E0-0AC7-7D8A-BE61-8343557AE652}"/>
              </a:ext>
            </a:extLst>
          </p:cNvPr>
          <p:cNvSpPr txBox="1">
            <a:spLocks/>
          </p:cNvSpPr>
          <p:nvPr/>
        </p:nvSpPr>
        <p:spPr>
          <a:xfrm>
            <a:off x="253176" y="811529"/>
            <a:ext cx="11799948" cy="36562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pPr marL="342900" indent="-342900" fontAlgn="t">
              <a:buFont typeface="Arial" panose="020B0604020202020204" pitchFamily="34" charset="0"/>
              <a:buChar char="•"/>
            </a:pPr>
            <a:r>
              <a:rPr lang="en-GB" sz="1900" dirty="0">
                <a:latin typeface="+mn-lt"/>
              </a:rPr>
              <a:t>Why I chose this paper: </a:t>
            </a:r>
            <a:r>
              <a:rPr lang="en-GB" sz="1900" b="0" dirty="0">
                <a:latin typeface="+mn-lt"/>
              </a:rPr>
              <a:t>Provides one of the largest national datasets on </a:t>
            </a:r>
            <a:r>
              <a:rPr lang="en-GB" sz="1900" b="0" i="1" dirty="0">
                <a:latin typeface="+mn-lt"/>
              </a:rPr>
              <a:t>C. auris</a:t>
            </a:r>
            <a:r>
              <a:rPr lang="en-GB" sz="1900" b="0" dirty="0">
                <a:latin typeface="+mn-lt"/>
              </a:rPr>
              <a:t> to date and illustrates how quickly this pathogen can emerge as a major IPC threat.</a:t>
            </a:r>
          </a:p>
          <a:p>
            <a:pPr marL="342900" indent="-342900" fontAlgn="t">
              <a:buFont typeface="Arial" panose="020B0604020202020204" pitchFamily="34" charset="0"/>
              <a:buChar char="•"/>
            </a:pPr>
            <a:r>
              <a:rPr lang="en-GB" sz="1900" dirty="0">
                <a:latin typeface="+mn-lt"/>
              </a:rPr>
              <a:t>Study design: </a:t>
            </a:r>
            <a:r>
              <a:rPr lang="en-GB" sz="1900" b="0" dirty="0">
                <a:latin typeface="+mn-lt"/>
              </a:rPr>
              <a:t>National surveillance study of all laboratory-confirmed </a:t>
            </a:r>
            <a:r>
              <a:rPr lang="en-GB" sz="1900" b="0" i="1" dirty="0">
                <a:latin typeface="+mn-lt"/>
              </a:rPr>
              <a:t>C. auris</a:t>
            </a:r>
            <a:r>
              <a:rPr lang="en-GB" sz="1900" b="0" dirty="0">
                <a:latin typeface="+mn-lt"/>
              </a:rPr>
              <a:t> infections reported to Türkiye’s mandatory healthcare-associated infection surveillance system from February 2023 to December 2025.</a:t>
            </a:r>
          </a:p>
          <a:p>
            <a:pPr marL="342900" indent="-342900" fontAlgn="t">
              <a:buFont typeface="Arial" panose="020B0604020202020204" pitchFamily="34" charset="0"/>
              <a:buChar char="•"/>
            </a:pPr>
            <a:r>
              <a:rPr lang="en-GB" sz="1900" dirty="0">
                <a:latin typeface="+mn-lt"/>
              </a:rPr>
              <a:t>Key findings:</a:t>
            </a:r>
            <a:r>
              <a:rPr lang="en-GB" sz="1900" b="0" dirty="0">
                <a:latin typeface="+mn-lt"/>
              </a:rPr>
              <a:t> 2,829 infections were reported, incidence increased more than tenfold over three years (0.5 to 5.5 per 100,000 patient days), 96.6% were bloodstream infections, 76.4% were CLABSIs, and in-hospital mortality was 49.8%. </a:t>
            </a:r>
          </a:p>
          <a:p>
            <a:pPr marL="342900" indent="-342900" fontAlgn="t">
              <a:buFont typeface="Arial" panose="020B0604020202020204" pitchFamily="34" charset="0"/>
              <a:buChar char="•"/>
            </a:pPr>
            <a:r>
              <a:rPr lang="en-GB" sz="1900" dirty="0">
                <a:latin typeface="+mn-lt"/>
              </a:rPr>
              <a:t>Limitations:</a:t>
            </a:r>
            <a:r>
              <a:rPr lang="en-GB" sz="1900" b="0" dirty="0">
                <a:latin typeface="+mn-lt"/>
              </a:rPr>
              <a:t> Captured infections but not colonisation, lacked antifungal susceptibility data, had 33.1% missing outcome data, and may underestimate burden in smaller hospitals.</a:t>
            </a:r>
          </a:p>
          <a:p>
            <a:pPr marL="342900" indent="-342900" fontAlgn="t">
              <a:buFont typeface="Arial" panose="020B0604020202020204" pitchFamily="34" charset="0"/>
              <a:buChar char="•"/>
            </a:pPr>
            <a:r>
              <a:rPr lang="en-GB" sz="1900" dirty="0">
                <a:latin typeface="+mn-lt"/>
              </a:rPr>
              <a:t>Significance for IPC:</a:t>
            </a:r>
            <a:r>
              <a:rPr lang="en-GB" sz="1900" b="0" dirty="0">
                <a:latin typeface="+mn-lt"/>
              </a:rPr>
              <a:t> Reinforces </a:t>
            </a:r>
            <a:r>
              <a:rPr lang="en-GB" sz="1900" b="0" i="1" dirty="0">
                <a:latin typeface="+mn-lt"/>
              </a:rPr>
              <a:t>C. auris</a:t>
            </a:r>
            <a:r>
              <a:rPr lang="en-GB" sz="1900" b="0" dirty="0">
                <a:latin typeface="+mn-lt"/>
              </a:rPr>
              <a:t> as a rapidly emerging healthcare pathogen requiring robust surveillance, screening, device stewardship, environmental decontamination, and rapid IPC response.</a:t>
            </a:r>
            <a:br>
              <a:rPr lang="en-GB" sz="1900" b="0" dirty="0">
                <a:latin typeface="+mn-lt"/>
              </a:rPr>
            </a:br>
            <a:endParaRPr lang="en-GB" sz="1900" b="0" dirty="0">
              <a:latin typeface="+mn-lt"/>
            </a:endParaRPr>
          </a:p>
        </p:txBody>
      </p:sp>
    </p:spTree>
    <p:extLst>
      <p:ext uri="{BB962C8B-B14F-4D97-AF65-F5344CB8AC3E}">
        <p14:creationId xmlns:p14="http://schemas.microsoft.com/office/powerpoint/2010/main" val="841038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AA1E9-30AF-F861-CE1D-E73D00E54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417BE-FE71-C108-1964-E8EC78B97D7F}"/>
              </a:ext>
            </a:extLst>
          </p:cNvPr>
          <p:cNvSpPr>
            <a:spLocks noGrp="1"/>
          </p:cNvSpPr>
          <p:nvPr>
            <p:ph type="title"/>
          </p:nvPr>
        </p:nvSpPr>
        <p:spPr>
          <a:xfrm>
            <a:off x="297052" y="2586559"/>
            <a:ext cx="10515600" cy="3656269"/>
          </a:xfrm>
        </p:spPr>
        <p:txBody>
          <a:bodyPr>
            <a:normAutofit fontScale="90000"/>
          </a:bodyPr>
          <a:lstStyle/>
          <a:p>
            <a:pPr fontAlgn="t">
              <a:lnSpc>
                <a:spcPct val="119048"/>
              </a:lnSpc>
            </a:pPr>
            <a:r>
              <a:rPr lang="en-GB" sz="2400">
                <a:latin typeface="+mn-lt"/>
              </a:rPr>
              <a:t>Priority Pathogens/AMS </a:t>
            </a:r>
            <a:br>
              <a:rPr lang="en-GB" sz="2400">
                <a:latin typeface="+mn-lt"/>
              </a:rPr>
            </a:br>
            <a:r>
              <a:rPr lang="en-GB" sz="2400">
                <a:latin typeface="+mn-lt"/>
              </a:rPr>
              <a:t>Meda et al.,</a:t>
            </a:r>
            <a:r>
              <a:rPr lang="en-GB" sz="2400" b="0">
                <a:latin typeface="+mn-lt"/>
              </a:rPr>
              <a:t> Polymicrobial outbreak of carbapenemase-producing Enterobacterales managed using universal admission and discharge screening and water-safe built environment. J Hosp Infect. 2025;156:1-12.</a:t>
            </a:r>
            <a:br>
              <a:rPr lang="en-GB" sz="2400" b="0">
                <a:latin typeface="+mn-lt"/>
              </a:rPr>
            </a:br>
            <a:br>
              <a:rPr lang="en-GB" sz="2400" b="0">
                <a:latin typeface="+mn-lt"/>
              </a:rPr>
            </a:br>
            <a:r>
              <a:rPr lang="en-GB" sz="2400">
                <a:latin typeface="+mn-lt"/>
              </a:rPr>
              <a:t>Why I chose this paper:</a:t>
            </a:r>
            <a:r>
              <a:rPr lang="en-GB" sz="2400" b="0">
                <a:latin typeface="+mn-lt"/>
              </a:rPr>
              <a:t> Management of CPE utilising water-safe and built environment </a:t>
            </a:r>
            <a:br>
              <a:rPr lang="en-GB" sz="2400" b="0">
                <a:latin typeface="+mn-lt"/>
              </a:rPr>
            </a:br>
            <a:br>
              <a:rPr lang="en-GB" sz="2400" b="0">
                <a:latin typeface="+mn-lt"/>
              </a:rPr>
            </a:br>
            <a:r>
              <a:rPr lang="en-GB" sz="2400">
                <a:latin typeface="+mn-lt"/>
              </a:rPr>
              <a:t>Key findings:</a:t>
            </a:r>
            <a:br>
              <a:rPr lang="en-GB" sz="2400" b="0">
                <a:latin typeface="+mn-lt"/>
              </a:rPr>
            </a:br>
            <a:r>
              <a:rPr lang="en-GB" sz="2400" b="0">
                <a:latin typeface="+mn-lt"/>
              </a:rPr>
              <a:t>- 65 CPE positive cases, 73%, were likely healthcare acquired</a:t>
            </a:r>
            <a:br>
              <a:rPr lang="en-GB" sz="2400" b="0">
                <a:latin typeface="+mn-lt"/>
              </a:rPr>
            </a:br>
            <a:r>
              <a:rPr lang="en-GB" sz="2400" b="0">
                <a:latin typeface="+mn-lt"/>
              </a:rPr>
              <a:t>- Predominantly NDM and OXA-48 producers</a:t>
            </a:r>
            <a:br>
              <a:rPr lang="en-GB" sz="2400" b="0">
                <a:latin typeface="+mn-lt"/>
              </a:rPr>
            </a:br>
            <a:r>
              <a:rPr lang="en-GB" sz="2400" b="0">
                <a:latin typeface="+mn-lt"/>
              </a:rPr>
              <a:t>- Hospital wastewater acted as the outbreak reservoir</a:t>
            </a:r>
            <a:br>
              <a:rPr lang="en-GB" sz="2400" b="0">
                <a:latin typeface="+mn-lt"/>
              </a:rPr>
            </a:br>
            <a:r>
              <a:rPr lang="en-GB" sz="2400" b="0">
                <a:latin typeface="+mn-lt"/>
              </a:rPr>
              <a:t>- Water-safe interventions and universal screening produced a sustained reduction in transmission </a:t>
            </a:r>
            <a:br>
              <a:rPr lang="en-GB" sz="2200" b="0">
                <a:latin typeface="+mn-lt"/>
              </a:rPr>
            </a:br>
            <a:br>
              <a:rPr lang="en-GB" sz="2200" b="0">
                <a:latin typeface="+mn-lt"/>
              </a:rPr>
            </a:br>
            <a:br>
              <a:rPr lang="en-GB" sz="2400" b="0">
                <a:latin typeface="+mn-lt"/>
              </a:rPr>
            </a:br>
            <a:br>
              <a:rPr lang="en-GB"/>
            </a:br>
            <a:br>
              <a:rPr lang="en-GB"/>
            </a:br>
            <a:endParaRPr lang="en-GB"/>
          </a:p>
        </p:txBody>
      </p:sp>
      <p:sp>
        <p:nvSpPr>
          <p:cNvPr id="4" name="Title 1">
            <a:extLst>
              <a:ext uri="{FF2B5EF4-FFF2-40B4-BE49-F238E27FC236}">
                <a16:creationId xmlns:a16="http://schemas.microsoft.com/office/drawing/2014/main" id="{0D46587F-B145-C951-B472-CAF28A6330E1}"/>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8</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1854973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9421B-ABFA-170A-B156-5B384C7D2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A9EB0-288E-2324-CA8D-B6988E169AD6}"/>
              </a:ext>
            </a:extLst>
          </p:cNvPr>
          <p:cNvSpPr>
            <a:spLocks noGrp="1"/>
          </p:cNvSpPr>
          <p:nvPr>
            <p:ph type="title"/>
          </p:nvPr>
        </p:nvSpPr>
        <p:spPr>
          <a:xfrm>
            <a:off x="124332" y="808559"/>
            <a:ext cx="10515600" cy="3656269"/>
          </a:xfrm>
        </p:spPr>
        <p:txBody>
          <a:bodyPr>
            <a:normAutofit fontScale="90000"/>
          </a:bodyPr>
          <a:lstStyle/>
          <a:p>
            <a:pPr fontAlgn="t">
              <a:lnSpc>
                <a:spcPct val="119048"/>
              </a:lnSpc>
            </a:pPr>
            <a:r>
              <a:rPr lang="en-GB" sz="2200">
                <a:latin typeface="+mn-lt"/>
              </a:rPr>
              <a:t>Priority Pathogens/AMS</a:t>
            </a:r>
            <a:br>
              <a:rPr lang="en-GB" sz="2200">
                <a:latin typeface="+mn-lt"/>
              </a:rPr>
            </a:br>
            <a:r>
              <a:rPr lang="en-GB" sz="2200">
                <a:latin typeface="+mn-lt"/>
              </a:rPr>
              <a:t>Meda et al.,</a:t>
            </a:r>
            <a:r>
              <a:rPr lang="en-GB" sz="2200" b="0">
                <a:latin typeface="+mn-lt"/>
              </a:rPr>
              <a:t> Polymicrobial outbreak of carbapenemase-producing Enterobacterales managed using universal admission and discharge screening and water-safe built environment. J Hosp Infect. 2025;156:1-12.</a:t>
            </a:r>
            <a:br>
              <a:rPr lang="en-GB" sz="2200" b="0">
                <a:latin typeface="+mn-lt"/>
              </a:rPr>
            </a:br>
            <a:br>
              <a:rPr lang="en-GB" sz="2200" b="0">
                <a:latin typeface="+mn-lt"/>
              </a:rPr>
            </a:br>
            <a:br>
              <a:rPr lang="en-GB" sz="2200" b="0">
                <a:latin typeface="+mn-lt"/>
              </a:rPr>
            </a:br>
            <a:br>
              <a:rPr lang="en-GB" sz="2200" b="0">
                <a:latin typeface="+mn-lt"/>
              </a:rPr>
            </a:br>
            <a:br>
              <a:rPr lang="en-GB" sz="2400" b="0">
                <a:latin typeface="+mn-lt"/>
              </a:rPr>
            </a:br>
            <a:br>
              <a:rPr lang="en-GB"/>
            </a:br>
            <a:br>
              <a:rPr lang="en-GB"/>
            </a:br>
            <a:endParaRPr lang="en-GB"/>
          </a:p>
        </p:txBody>
      </p:sp>
      <p:pic>
        <p:nvPicPr>
          <p:cNvPr id="4" name="Picture 3">
            <a:extLst>
              <a:ext uri="{FF2B5EF4-FFF2-40B4-BE49-F238E27FC236}">
                <a16:creationId xmlns:a16="http://schemas.microsoft.com/office/drawing/2014/main" id="{D723290B-5F0C-1610-4DAF-EDCCACF33EEC}"/>
              </a:ext>
            </a:extLst>
          </p:cNvPr>
          <p:cNvPicPr>
            <a:picLocks noChangeAspect="1"/>
          </p:cNvPicPr>
          <p:nvPr/>
        </p:nvPicPr>
        <p:blipFill>
          <a:blip r:embed="rId3"/>
          <a:stretch>
            <a:fillRect/>
          </a:stretch>
        </p:blipFill>
        <p:spPr>
          <a:xfrm>
            <a:off x="2891481" y="1485218"/>
            <a:ext cx="6689399" cy="5118781"/>
          </a:xfrm>
          <a:prstGeom prst="rect">
            <a:avLst/>
          </a:prstGeom>
        </p:spPr>
      </p:pic>
      <p:sp>
        <p:nvSpPr>
          <p:cNvPr id="5" name="TextBox 4">
            <a:extLst>
              <a:ext uri="{FF2B5EF4-FFF2-40B4-BE49-F238E27FC236}">
                <a16:creationId xmlns:a16="http://schemas.microsoft.com/office/drawing/2014/main" id="{481BB1B0-1A98-4477-F67F-9FAA74493826}"/>
              </a:ext>
            </a:extLst>
          </p:cNvPr>
          <p:cNvSpPr txBox="1"/>
          <p:nvPr/>
        </p:nvSpPr>
        <p:spPr>
          <a:xfrm>
            <a:off x="3035871" y="4454996"/>
            <a:ext cx="6323639" cy="369332"/>
          </a:xfrm>
          <a:prstGeom prst="rect">
            <a:avLst/>
          </a:prstGeom>
          <a:noFill/>
          <a:ln w="28575">
            <a:solidFill>
              <a:srgbClr val="FF0000"/>
            </a:solidFill>
          </a:ln>
        </p:spPr>
        <p:txBody>
          <a:bodyPr wrap="square" rtlCol="0">
            <a:spAutoFit/>
          </a:bodyPr>
          <a:lstStyle/>
          <a:p>
            <a:endParaRPr lang="en-GB"/>
          </a:p>
        </p:txBody>
      </p:sp>
      <p:sp>
        <p:nvSpPr>
          <p:cNvPr id="9" name="TextBox 8">
            <a:extLst>
              <a:ext uri="{FF2B5EF4-FFF2-40B4-BE49-F238E27FC236}">
                <a16:creationId xmlns:a16="http://schemas.microsoft.com/office/drawing/2014/main" id="{9F1A5399-9E88-39ED-D192-B02CF5D875B9}"/>
              </a:ext>
            </a:extLst>
          </p:cNvPr>
          <p:cNvSpPr txBox="1"/>
          <p:nvPr/>
        </p:nvSpPr>
        <p:spPr>
          <a:xfrm>
            <a:off x="3032502" y="5092327"/>
            <a:ext cx="6323639" cy="646331"/>
          </a:xfrm>
          <a:prstGeom prst="rect">
            <a:avLst/>
          </a:prstGeom>
          <a:noFill/>
          <a:ln w="28575">
            <a:solidFill>
              <a:srgbClr val="FF0000"/>
            </a:solidFill>
          </a:ln>
        </p:spPr>
        <p:txBody>
          <a:bodyPr wrap="square" rtlCol="0">
            <a:spAutoFit/>
          </a:bodyPr>
          <a:lstStyle/>
          <a:p>
            <a:endParaRPr lang="en-GB"/>
          </a:p>
          <a:p>
            <a:endParaRPr lang="en-GB"/>
          </a:p>
        </p:txBody>
      </p:sp>
      <p:sp>
        <p:nvSpPr>
          <p:cNvPr id="6" name="Title 1">
            <a:extLst>
              <a:ext uri="{FF2B5EF4-FFF2-40B4-BE49-F238E27FC236}">
                <a16:creationId xmlns:a16="http://schemas.microsoft.com/office/drawing/2014/main" id="{DA9CA39A-5565-D673-13C0-5AE4BEF4C9F7}"/>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8</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1848373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14A03-E104-A06C-594E-AFB204F0A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67726-23CD-CA80-603A-462C8BEA18AA}"/>
              </a:ext>
            </a:extLst>
          </p:cNvPr>
          <p:cNvSpPr>
            <a:spLocks noGrp="1"/>
          </p:cNvSpPr>
          <p:nvPr>
            <p:ph type="title"/>
          </p:nvPr>
        </p:nvSpPr>
        <p:spPr>
          <a:xfrm>
            <a:off x="297052" y="2586559"/>
            <a:ext cx="10515600" cy="3656269"/>
          </a:xfrm>
        </p:spPr>
        <p:txBody>
          <a:bodyPr>
            <a:normAutofit fontScale="90000"/>
          </a:bodyPr>
          <a:lstStyle/>
          <a:p>
            <a:pPr fontAlgn="t">
              <a:lnSpc>
                <a:spcPct val="119048"/>
              </a:lnSpc>
            </a:pPr>
            <a:r>
              <a:rPr lang="en-GB" sz="2400">
                <a:latin typeface="+mn-lt"/>
              </a:rPr>
              <a:t>Priority Pathogens/AMS </a:t>
            </a:r>
            <a:br>
              <a:rPr lang="en-GB" sz="2400">
                <a:latin typeface="+mn-lt"/>
              </a:rPr>
            </a:br>
            <a:r>
              <a:rPr lang="en-GB" sz="2400">
                <a:latin typeface="+mn-lt"/>
              </a:rPr>
              <a:t>Meda et al.,</a:t>
            </a:r>
            <a:r>
              <a:rPr lang="en-GB" sz="2400" b="0">
                <a:latin typeface="+mn-lt"/>
              </a:rPr>
              <a:t> Polymicrobial outbreak of carbapenemase-producing Enterobacterales managed using universal admission and discharge screening and water-safe built environment. J Hosp Infect. 2025;156:1-12.</a:t>
            </a:r>
            <a:br>
              <a:rPr lang="en-GB" sz="2400" b="0">
                <a:latin typeface="+mn-lt"/>
              </a:rPr>
            </a:br>
            <a:br>
              <a:rPr lang="en-GB" sz="2400" b="0">
                <a:latin typeface="+mn-lt"/>
              </a:rPr>
            </a:br>
            <a:r>
              <a:rPr lang="en-GB" sz="2400">
                <a:latin typeface="+mn-lt"/>
              </a:rPr>
              <a:t>Limitations:</a:t>
            </a:r>
            <a:r>
              <a:rPr lang="en-GB" sz="2400" b="0">
                <a:latin typeface="+mn-lt"/>
              </a:rPr>
              <a:t> Single-centre outbreak investigation; the individual contribution of screening and wastewater interventions cannot be separated.</a:t>
            </a:r>
            <a:br>
              <a:rPr lang="en-GB" sz="2400" b="0">
                <a:latin typeface="+mn-lt"/>
              </a:rPr>
            </a:br>
            <a:br>
              <a:rPr lang="en-GB" sz="2400" b="0">
                <a:latin typeface="+mn-lt"/>
              </a:rPr>
            </a:br>
            <a:r>
              <a:rPr lang="en-GB" sz="2400">
                <a:latin typeface="+mn-lt"/>
              </a:rPr>
              <a:t>Significance for IPC: </a:t>
            </a:r>
            <a:r>
              <a:rPr lang="en-GB" sz="2400" b="0">
                <a:latin typeface="+mn-lt"/>
              </a:rPr>
              <a:t>Water-safe care shows continued promise in dealing with outbreaks. Role in the New Hospitals Programme/new builds?  </a:t>
            </a:r>
            <a:br>
              <a:rPr lang="en-GB" sz="2400" b="0">
                <a:latin typeface="+mn-lt"/>
              </a:rPr>
            </a:br>
            <a:br>
              <a:rPr lang="en-GB"/>
            </a:br>
            <a:br>
              <a:rPr lang="en-GB"/>
            </a:br>
            <a:endParaRPr lang="en-GB"/>
          </a:p>
        </p:txBody>
      </p:sp>
      <p:sp>
        <p:nvSpPr>
          <p:cNvPr id="4" name="Title 1">
            <a:extLst>
              <a:ext uri="{FF2B5EF4-FFF2-40B4-BE49-F238E27FC236}">
                <a16:creationId xmlns:a16="http://schemas.microsoft.com/office/drawing/2014/main" id="{72D7F234-32B4-1814-F3C8-37BEAC076858}"/>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8</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1683561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16A09-784B-CE75-59D1-129F722E87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C6F5F-BDED-5FB5-45E6-CBB504A5A7A9}"/>
              </a:ext>
            </a:extLst>
          </p:cNvPr>
          <p:cNvSpPr>
            <a:spLocks noGrp="1"/>
          </p:cNvSpPr>
          <p:nvPr>
            <p:ph type="title"/>
          </p:nvPr>
        </p:nvSpPr>
        <p:spPr>
          <a:xfrm>
            <a:off x="196025" y="242549"/>
            <a:ext cx="11246949" cy="1300501"/>
          </a:xfrm>
        </p:spPr>
        <p:txBody>
          <a:bodyPr>
            <a:normAutofit fontScale="90000"/>
          </a:bodyPr>
          <a:lstStyle/>
          <a:p>
            <a:r>
              <a:rPr lang="en-GB" sz="2400" dirty="0">
                <a:latin typeface="+mn-lt"/>
              </a:rPr>
              <a:t>Priority Pathogens / AMS</a:t>
            </a:r>
            <a:br>
              <a:rPr lang="en-GB" sz="2400" dirty="0">
                <a:latin typeface="+mn-lt"/>
              </a:rPr>
            </a:br>
            <a:r>
              <a:rPr lang="en-GB" sz="2400" dirty="0">
                <a:latin typeface="+mn-lt"/>
              </a:rPr>
              <a:t>Classen et al., </a:t>
            </a:r>
            <a:r>
              <a:rPr lang="en-GB" sz="2400" b="0" i="1" dirty="0">
                <a:latin typeface="+mn-lt"/>
              </a:rPr>
              <a:t>Clin </a:t>
            </a:r>
            <a:r>
              <a:rPr lang="en-GB" sz="2400" b="0" i="1" dirty="0" err="1">
                <a:latin typeface="+mn-lt"/>
              </a:rPr>
              <a:t>Microbiol</a:t>
            </a:r>
            <a:r>
              <a:rPr lang="en-GB" sz="2400" b="0" i="1" dirty="0">
                <a:latin typeface="+mn-lt"/>
              </a:rPr>
              <a:t> Infect </a:t>
            </a:r>
            <a:r>
              <a:rPr lang="en-GB" sz="2400" b="0" dirty="0">
                <a:latin typeface="+mn-lt"/>
              </a:rPr>
              <a:t>2025;31:2025-2032. Impact of enhanced infection control and antimicrobial stewardship on infections by </a:t>
            </a:r>
            <a:r>
              <a:rPr lang="en-GB" sz="2400" b="0" i="1" dirty="0">
                <a:latin typeface="+mn-lt"/>
              </a:rPr>
              <a:t>Clostridioides difficile</a:t>
            </a:r>
            <a:r>
              <a:rPr lang="en-GB" sz="2400" b="0" dirty="0">
                <a:latin typeface="+mn-lt"/>
              </a:rPr>
              <a:t>, vancomycin-resistant enterococci, and third-generation cephalosporin-resistant </a:t>
            </a:r>
            <a:r>
              <a:rPr lang="en-GB" sz="2400" b="0" i="1" dirty="0" err="1">
                <a:latin typeface="+mn-lt"/>
              </a:rPr>
              <a:t>Enterobacterales</a:t>
            </a:r>
            <a:r>
              <a:rPr lang="en-GB" sz="2400" b="0" dirty="0">
                <a:latin typeface="+mn-lt"/>
              </a:rPr>
              <a:t>: a stepped-wedge cluster intervention study.</a:t>
            </a:r>
            <a:endParaRPr lang="en-GB" dirty="0"/>
          </a:p>
        </p:txBody>
      </p:sp>
      <p:sp>
        <p:nvSpPr>
          <p:cNvPr id="6" name="Title 1">
            <a:extLst>
              <a:ext uri="{FF2B5EF4-FFF2-40B4-BE49-F238E27FC236}">
                <a16:creationId xmlns:a16="http://schemas.microsoft.com/office/drawing/2014/main" id="{7900AF57-9FD8-C446-C159-247F2C9DAC8C}"/>
              </a:ext>
            </a:extLst>
          </p:cNvPr>
          <p:cNvSpPr txBox="1">
            <a:spLocks/>
          </p:cNvSpPr>
          <p:nvPr/>
        </p:nvSpPr>
        <p:spPr>
          <a:xfrm flipH="1">
            <a:off x="11602995" y="1013934"/>
            <a:ext cx="727230"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9</a:t>
            </a:r>
            <a:br>
              <a:rPr lang="en-GB" sz="5000" dirty="0">
                <a:latin typeface="+mn-lt"/>
              </a:rPr>
            </a:br>
            <a:br>
              <a:rPr lang="en-GB" sz="5000" dirty="0"/>
            </a:br>
            <a:br>
              <a:rPr lang="en-GB" sz="5000" dirty="0"/>
            </a:br>
            <a:endParaRPr lang="en-GB" sz="5000" dirty="0"/>
          </a:p>
        </p:txBody>
      </p:sp>
      <p:sp>
        <p:nvSpPr>
          <p:cNvPr id="4" name="Title 1">
            <a:extLst>
              <a:ext uri="{FF2B5EF4-FFF2-40B4-BE49-F238E27FC236}">
                <a16:creationId xmlns:a16="http://schemas.microsoft.com/office/drawing/2014/main" id="{7F39A932-70EC-1D60-4923-5E6FE9415B23}"/>
              </a:ext>
            </a:extLst>
          </p:cNvPr>
          <p:cNvSpPr txBox="1">
            <a:spLocks/>
          </p:cNvSpPr>
          <p:nvPr/>
        </p:nvSpPr>
        <p:spPr>
          <a:xfrm>
            <a:off x="196025" y="2411730"/>
            <a:ext cx="7107745" cy="36562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pPr marL="342900" indent="-342900" fontAlgn="t">
              <a:buFont typeface="Arial" panose="020B0604020202020204" pitchFamily="34" charset="0"/>
              <a:buChar char="•"/>
            </a:pPr>
            <a:r>
              <a:rPr lang="en-GB" sz="1900" dirty="0">
                <a:latin typeface="+mn-lt"/>
              </a:rPr>
              <a:t>Why I chose this paper: </a:t>
            </a:r>
            <a:r>
              <a:rPr lang="en-GB" sz="1900" b="0" dirty="0">
                <a:latin typeface="+mn-lt"/>
              </a:rPr>
              <a:t>One of the few high-quality multicentre studies demonstrating that antimicrobial stewardship can directly reduce healthcare-associated infections, not just antibiotic consumption.</a:t>
            </a:r>
          </a:p>
          <a:p>
            <a:pPr marL="342900" indent="-342900" fontAlgn="t">
              <a:buFont typeface="Arial" panose="020B0604020202020204" pitchFamily="34" charset="0"/>
              <a:buChar char="•"/>
            </a:pPr>
            <a:r>
              <a:rPr lang="en-GB" sz="1900" dirty="0">
                <a:latin typeface="+mn-lt"/>
              </a:rPr>
              <a:t>Study design:</a:t>
            </a:r>
            <a:r>
              <a:rPr lang="en-GB" sz="1900" b="0" dirty="0">
                <a:latin typeface="+mn-lt"/>
              </a:rPr>
              <a:t> Multicentre stepped-wedge cluster intervention study across 15 departments in five German university hospitals evaluating enhanced IPC followed by enhanced AMS.</a:t>
            </a:r>
          </a:p>
          <a:p>
            <a:pPr marL="342900" indent="-342900" fontAlgn="t">
              <a:buFont typeface="Arial" panose="020B0604020202020204" pitchFamily="34" charset="0"/>
              <a:buChar char="•"/>
            </a:pPr>
            <a:r>
              <a:rPr lang="en-GB" sz="1900" dirty="0">
                <a:latin typeface="+mn-lt"/>
              </a:rPr>
              <a:t>Key findings:</a:t>
            </a:r>
            <a:r>
              <a:rPr lang="en-GB" sz="1900" b="0" dirty="0">
                <a:latin typeface="+mn-lt"/>
              </a:rPr>
              <a:t> Combined IPC and AMS interventions significantly reduced </a:t>
            </a:r>
            <a:r>
              <a:rPr lang="en-GB" sz="1900" b="0" i="1" dirty="0">
                <a:latin typeface="+mn-lt"/>
              </a:rPr>
              <a:t>Clostridioides difficile </a:t>
            </a:r>
            <a:r>
              <a:rPr lang="en-GB" sz="1900" b="0" dirty="0">
                <a:latin typeface="+mn-lt"/>
              </a:rPr>
              <a:t>infection incidence, but did not significantly reduce VRE or 3GCRE bloodstream infections.</a:t>
            </a:r>
          </a:p>
          <a:p>
            <a:pPr marL="342900" indent="-342900" fontAlgn="t">
              <a:buFont typeface="Arial" panose="020B0604020202020204" pitchFamily="34" charset="0"/>
              <a:buChar char="•"/>
            </a:pPr>
            <a:r>
              <a:rPr lang="en-GB" sz="1900" dirty="0">
                <a:latin typeface="+mn-lt"/>
              </a:rPr>
              <a:t>Limitations:</a:t>
            </a:r>
            <a:r>
              <a:rPr lang="en-GB" sz="1900" b="0" dirty="0">
                <a:latin typeface="+mn-lt"/>
              </a:rPr>
              <a:t> Conducted in hospitals with mature IPC and AMS programmes, low baseline infection rates, relatively short follow-up, and limited power to detect changes in rare bloodstream infections.</a:t>
            </a:r>
          </a:p>
          <a:p>
            <a:pPr marL="342900" indent="-342900" fontAlgn="t">
              <a:buFont typeface="Arial" panose="020B0604020202020204" pitchFamily="34" charset="0"/>
              <a:buChar char="•"/>
            </a:pPr>
            <a:r>
              <a:rPr lang="en-GB" sz="1900" dirty="0">
                <a:latin typeface="+mn-lt"/>
              </a:rPr>
              <a:t>Significance for IPC:</a:t>
            </a:r>
            <a:r>
              <a:rPr lang="en-GB" sz="1900" b="0" dirty="0">
                <a:latin typeface="+mn-lt"/>
              </a:rPr>
              <a:t> Provides strong evidence that AMS is an IPC intervention, with measurable impact on CDI prevention and an important role alongside traditional infection control measures.</a:t>
            </a:r>
          </a:p>
        </p:txBody>
      </p:sp>
      <p:pic>
        <p:nvPicPr>
          <p:cNvPr id="9" name="Picture 8">
            <a:extLst>
              <a:ext uri="{FF2B5EF4-FFF2-40B4-BE49-F238E27FC236}">
                <a16:creationId xmlns:a16="http://schemas.microsoft.com/office/drawing/2014/main" id="{FED37E26-443E-9165-320B-680197A58001}"/>
              </a:ext>
            </a:extLst>
          </p:cNvPr>
          <p:cNvPicPr>
            <a:picLocks noChangeAspect="1"/>
          </p:cNvPicPr>
          <p:nvPr/>
        </p:nvPicPr>
        <p:blipFill>
          <a:blip r:embed="rId3"/>
          <a:stretch>
            <a:fillRect/>
          </a:stretch>
        </p:blipFill>
        <p:spPr>
          <a:xfrm>
            <a:off x="7151781" y="1543050"/>
            <a:ext cx="5051044" cy="2788920"/>
          </a:xfrm>
          <a:prstGeom prst="rect">
            <a:avLst/>
          </a:prstGeom>
        </p:spPr>
      </p:pic>
      <p:sp>
        <p:nvSpPr>
          <p:cNvPr id="11" name="Title 1">
            <a:extLst>
              <a:ext uri="{FF2B5EF4-FFF2-40B4-BE49-F238E27FC236}">
                <a16:creationId xmlns:a16="http://schemas.microsoft.com/office/drawing/2014/main" id="{DF2E46EB-0B0E-1731-F945-8794C3BE076C}"/>
              </a:ext>
            </a:extLst>
          </p:cNvPr>
          <p:cNvSpPr txBox="1">
            <a:spLocks/>
          </p:cNvSpPr>
          <p:nvPr/>
        </p:nvSpPr>
        <p:spPr>
          <a:xfrm>
            <a:off x="7941995" y="2937510"/>
            <a:ext cx="3819475" cy="36562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pPr algn="ctr" fontAlgn="t"/>
            <a:r>
              <a:rPr lang="en-GB" sz="1400" b="0" dirty="0">
                <a:latin typeface="+mn-lt"/>
              </a:rPr>
              <a:t>BP = baseline period; IPC = infection prevention and control; AMS-IP = antimicrobial stewardship intervention period.</a:t>
            </a:r>
          </a:p>
        </p:txBody>
      </p:sp>
    </p:spTree>
    <p:extLst>
      <p:ext uri="{BB962C8B-B14F-4D97-AF65-F5344CB8AC3E}">
        <p14:creationId xmlns:p14="http://schemas.microsoft.com/office/powerpoint/2010/main" val="200435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FB0B5-7BD0-62D3-964E-69F5425C49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B73B1-2085-708C-6A7A-FD6D5E0A94BC}"/>
              </a:ext>
            </a:extLst>
          </p:cNvPr>
          <p:cNvSpPr>
            <a:spLocks noGrp="1"/>
          </p:cNvSpPr>
          <p:nvPr>
            <p:ph type="title"/>
          </p:nvPr>
        </p:nvSpPr>
        <p:spPr>
          <a:xfrm>
            <a:off x="297052" y="2586559"/>
            <a:ext cx="10515600" cy="3656269"/>
          </a:xfrm>
        </p:spPr>
        <p:txBody>
          <a:bodyPr>
            <a:normAutofit fontScale="90000"/>
          </a:bodyPr>
          <a:lstStyle/>
          <a:p>
            <a:pPr fontAlgn="t">
              <a:lnSpc>
                <a:spcPct val="119048"/>
              </a:lnSpc>
            </a:pPr>
            <a:r>
              <a:rPr lang="en-GB" sz="2400">
                <a:latin typeface="+mn-lt"/>
              </a:rPr>
              <a:t>Priority Pathogens/AMS</a:t>
            </a:r>
            <a:br>
              <a:rPr lang="en-GB" sz="2400">
                <a:latin typeface="+mn-lt"/>
              </a:rPr>
            </a:br>
            <a:r>
              <a:rPr lang="en-GB" sz="2400">
                <a:latin typeface="+mn-lt"/>
              </a:rPr>
              <a:t>Chowdhury et al.,</a:t>
            </a:r>
            <a:r>
              <a:rPr lang="en-GB" sz="2400" b="0">
                <a:latin typeface="+mn-lt"/>
              </a:rPr>
              <a:t> Transmission of dry surface biofilm via and through cotton bedsheets: implications for hospital infection control. </a:t>
            </a:r>
            <a:r>
              <a:rPr lang="en-GB" sz="2400" b="0" i="1">
                <a:latin typeface="+mn-lt"/>
              </a:rPr>
              <a:t>J Hosp Infect.</a:t>
            </a:r>
            <a:r>
              <a:rPr lang="en-GB" sz="2400" b="0">
                <a:latin typeface="+mn-lt"/>
              </a:rPr>
              <a:t> 2026;175:104-111. </a:t>
            </a:r>
            <a:br>
              <a:rPr lang="en-GB" sz="2400" b="0">
                <a:latin typeface="+mn-lt"/>
              </a:rPr>
            </a:br>
            <a:br>
              <a:rPr lang="en-GB" sz="2400" b="0">
                <a:latin typeface="+mn-lt"/>
              </a:rPr>
            </a:br>
            <a:r>
              <a:rPr lang="en-GB" sz="2400">
                <a:latin typeface="+mn-lt"/>
              </a:rPr>
              <a:t>Why I chose this paper:</a:t>
            </a:r>
            <a:r>
              <a:rPr lang="en-GB" sz="2400" b="0">
                <a:latin typeface="+mn-lt"/>
              </a:rPr>
              <a:t> Dry surface biofilm fascinates me! What about transfer from DSB to patients though?</a:t>
            </a:r>
            <a:br>
              <a:rPr lang="en-GB" sz="2400" b="0">
                <a:latin typeface="+mn-lt"/>
              </a:rPr>
            </a:br>
            <a:br>
              <a:rPr lang="en-GB" sz="2400" b="0">
                <a:latin typeface="+mn-lt"/>
              </a:rPr>
            </a:br>
            <a:r>
              <a:rPr lang="en-GB" sz="2400">
                <a:latin typeface="+mn-lt"/>
              </a:rPr>
              <a:t>Key findings:</a:t>
            </a:r>
            <a:br>
              <a:rPr lang="en-GB" sz="2400" b="0">
                <a:latin typeface="+mn-lt"/>
              </a:rPr>
            </a:br>
            <a:r>
              <a:rPr lang="en-GB" sz="2400" b="0">
                <a:latin typeface="+mn-lt"/>
              </a:rPr>
              <a:t>- </a:t>
            </a:r>
            <a:r>
              <a:rPr lang="en-GB" sz="2400" b="0" i="1">
                <a:latin typeface="+mn-lt"/>
              </a:rPr>
              <a:t>S. aureus</a:t>
            </a:r>
            <a:r>
              <a:rPr lang="en-GB" sz="2400" b="0">
                <a:latin typeface="+mn-lt"/>
              </a:rPr>
              <a:t> biofilm transferred via and through cotton sheets</a:t>
            </a:r>
            <a:br>
              <a:rPr lang="en-GB" sz="2400" b="0">
                <a:latin typeface="+mn-lt"/>
              </a:rPr>
            </a:br>
            <a:r>
              <a:rPr lang="en-GB" sz="2400" b="0">
                <a:latin typeface="+mn-lt"/>
              </a:rPr>
              <a:t>- Wetting significantly increased bacterial transfer</a:t>
            </a:r>
            <a:br>
              <a:rPr lang="en-GB" sz="2400" b="0">
                <a:latin typeface="+mn-lt"/>
              </a:rPr>
            </a:br>
            <a:r>
              <a:rPr lang="en-GB" sz="2400" b="0">
                <a:latin typeface="+mn-lt"/>
              </a:rPr>
              <a:t>- 250-thread sheets transferred less bacteria than 150-thread sheets</a:t>
            </a:r>
            <a:br>
              <a:rPr lang="en-GB" sz="2400" b="0">
                <a:latin typeface="+mn-lt"/>
              </a:rPr>
            </a:br>
            <a:r>
              <a:rPr lang="en-GB" sz="2400" b="0">
                <a:latin typeface="+mn-lt"/>
              </a:rPr>
              <a:t>- Clinical mattress and pillow covers contained high bacterial loads</a:t>
            </a:r>
            <a:br>
              <a:rPr lang="en-GB" sz="2200" b="0">
                <a:latin typeface="+mn-lt"/>
              </a:rPr>
            </a:br>
            <a:br>
              <a:rPr lang="en-GB" sz="1050" b="0">
                <a:latin typeface="Segoe UI" panose="020B0502040204020203" pitchFamily="34" charset="0"/>
              </a:rPr>
            </a:br>
            <a:br>
              <a:rPr lang="en-GB" sz="1050" b="0">
                <a:latin typeface="Segoe UI" panose="020B0502040204020203" pitchFamily="34" charset="0"/>
              </a:rPr>
            </a:br>
            <a:br>
              <a:rPr lang="en-GB" sz="1050" b="0">
                <a:latin typeface="Segoe UI" panose="020B0502040204020203" pitchFamily="34" charset="0"/>
              </a:rPr>
            </a:br>
            <a:br>
              <a:rPr lang="en-GB" sz="2400" b="0">
                <a:latin typeface="+mn-lt"/>
              </a:rPr>
            </a:br>
            <a:br>
              <a:rPr lang="en-GB"/>
            </a:br>
            <a:br>
              <a:rPr lang="en-GB"/>
            </a:br>
            <a:endParaRPr lang="en-GB"/>
          </a:p>
        </p:txBody>
      </p:sp>
      <p:sp>
        <p:nvSpPr>
          <p:cNvPr id="4" name="Title 1">
            <a:extLst>
              <a:ext uri="{FF2B5EF4-FFF2-40B4-BE49-F238E27FC236}">
                <a16:creationId xmlns:a16="http://schemas.microsoft.com/office/drawing/2014/main" id="{27DE781E-AC95-70F9-0AAC-700F31423F98}"/>
              </a:ext>
            </a:extLst>
          </p:cNvPr>
          <p:cNvSpPr txBox="1">
            <a:spLocks/>
          </p:cNvSpPr>
          <p:nvPr/>
        </p:nvSpPr>
        <p:spPr>
          <a:xfrm flipH="1">
            <a:off x="11318791" y="1013934"/>
            <a:ext cx="1270928"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10</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3928815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E0DD4-21ED-BAED-D16C-2EEBD092C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9C75A-1F02-9668-0DEA-3289F34041BD}"/>
              </a:ext>
            </a:extLst>
          </p:cNvPr>
          <p:cNvSpPr>
            <a:spLocks noGrp="1"/>
          </p:cNvSpPr>
          <p:nvPr>
            <p:ph type="title"/>
          </p:nvPr>
        </p:nvSpPr>
        <p:spPr>
          <a:xfrm>
            <a:off x="276031" y="999494"/>
            <a:ext cx="10515600" cy="3656269"/>
          </a:xfrm>
        </p:spPr>
        <p:txBody>
          <a:bodyPr>
            <a:normAutofit fontScale="90000"/>
          </a:bodyPr>
          <a:lstStyle/>
          <a:p>
            <a:pPr fontAlgn="t">
              <a:lnSpc>
                <a:spcPct val="119048"/>
              </a:lnSpc>
            </a:pPr>
            <a:r>
              <a:rPr lang="en-GB" sz="2400">
                <a:latin typeface="+mn-lt"/>
              </a:rPr>
              <a:t>Priority Pathogens/AMS</a:t>
            </a:r>
            <a:br>
              <a:rPr lang="en-GB" sz="2400">
                <a:latin typeface="+mn-lt"/>
              </a:rPr>
            </a:br>
            <a:r>
              <a:rPr lang="en-GB" sz="2400">
                <a:latin typeface="+mn-lt"/>
              </a:rPr>
              <a:t>Chowdhury et al.,</a:t>
            </a:r>
            <a:r>
              <a:rPr lang="en-GB" sz="2400" b="0">
                <a:latin typeface="+mn-lt"/>
              </a:rPr>
              <a:t> Transmission of dry surface biofilm via and through cotton bedsheets: implications for hospital infection control. </a:t>
            </a:r>
            <a:r>
              <a:rPr lang="en-GB" sz="2400" b="0" i="1">
                <a:latin typeface="+mn-lt"/>
              </a:rPr>
              <a:t>J Hosp Infect.</a:t>
            </a:r>
            <a:r>
              <a:rPr lang="en-GB" sz="2400" b="0">
                <a:latin typeface="+mn-lt"/>
              </a:rPr>
              <a:t> 2026;175:104-111. </a:t>
            </a:r>
            <a:br>
              <a:rPr lang="en-GB" sz="2200" b="0">
                <a:latin typeface="+mn-lt"/>
              </a:rPr>
            </a:br>
            <a:br>
              <a:rPr lang="en-GB" sz="1050" b="0">
                <a:latin typeface="Segoe UI" panose="020B0502040204020203" pitchFamily="34" charset="0"/>
              </a:rPr>
            </a:br>
            <a:br>
              <a:rPr lang="en-GB" sz="1050" b="0">
                <a:latin typeface="Segoe UI" panose="020B0502040204020203" pitchFamily="34" charset="0"/>
              </a:rPr>
            </a:br>
            <a:br>
              <a:rPr lang="en-GB" sz="1050" b="0">
                <a:latin typeface="Segoe UI" panose="020B0502040204020203" pitchFamily="34" charset="0"/>
              </a:rPr>
            </a:br>
            <a:br>
              <a:rPr lang="en-GB" sz="2400" b="0">
                <a:latin typeface="+mn-lt"/>
              </a:rPr>
            </a:br>
            <a:br>
              <a:rPr lang="en-GB"/>
            </a:br>
            <a:br>
              <a:rPr lang="en-GB"/>
            </a:br>
            <a:endParaRPr lang="en-GB"/>
          </a:p>
        </p:txBody>
      </p:sp>
      <p:pic>
        <p:nvPicPr>
          <p:cNvPr id="6" name="Picture 5">
            <a:extLst>
              <a:ext uri="{FF2B5EF4-FFF2-40B4-BE49-F238E27FC236}">
                <a16:creationId xmlns:a16="http://schemas.microsoft.com/office/drawing/2014/main" id="{4C821E98-673F-0972-2394-3E368C136A6E}"/>
              </a:ext>
            </a:extLst>
          </p:cNvPr>
          <p:cNvPicPr>
            <a:picLocks noChangeAspect="1"/>
          </p:cNvPicPr>
          <p:nvPr/>
        </p:nvPicPr>
        <p:blipFill>
          <a:blip r:embed="rId3"/>
          <a:stretch>
            <a:fillRect/>
          </a:stretch>
        </p:blipFill>
        <p:spPr>
          <a:xfrm>
            <a:off x="831289" y="2289428"/>
            <a:ext cx="4393560" cy="3323095"/>
          </a:xfrm>
          <a:prstGeom prst="rect">
            <a:avLst/>
          </a:prstGeom>
        </p:spPr>
      </p:pic>
      <p:pic>
        <p:nvPicPr>
          <p:cNvPr id="8" name="Picture 7">
            <a:extLst>
              <a:ext uri="{FF2B5EF4-FFF2-40B4-BE49-F238E27FC236}">
                <a16:creationId xmlns:a16="http://schemas.microsoft.com/office/drawing/2014/main" id="{92931411-97D2-3DAC-1220-CF0BDC1A46C1}"/>
              </a:ext>
            </a:extLst>
          </p:cNvPr>
          <p:cNvPicPr>
            <a:picLocks noChangeAspect="1"/>
          </p:cNvPicPr>
          <p:nvPr/>
        </p:nvPicPr>
        <p:blipFill>
          <a:blip r:embed="rId4"/>
          <a:stretch>
            <a:fillRect/>
          </a:stretch>
        </p:blipFill>
        <p:spPr>
          <a:xfrm>
            <a:off x="6096000" y="2315919"/>
            <a:ext cx="5537200" cy="3180641"/>
          </a:xfrm>
          <a:prstGeom prst="rect">
            <a:avLst/>
          </a:prstGeom>
        </p:spPr>
      </p:pic>
      <p:sp>
        <p:nvSpPr>
          <p:cNvPr id="4" name="Title 1">
            <a:extLst>
              <a:ext uri="{FF2B5EF4-FFF2-40B4-BE49-F238E27FC236}">
                <a16:creationId xmlns:a16="http://schemas.microsoft.com/office/drawing/2014/main" id="{0251B952-F7FD-54C0-4A06-25A43B7D4F3A}"/>
              </a:ext>
            </a:extLst>
          </p:cNvPr>
          <p:cNvSpPr txBox="1">
            <a:spLocks/>
          </p:cNvSpPr>
          <p:nvPr/>
        </p:nvSpPr>
        <p:spPr>
          <a:xfrm flipH="1">
            <a:off x="11318791" y="1013934"/>
            <a:ext cx="1270928"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10</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1129115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4C1C2-3684-2860-EAA2-D61F06C18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42EA3-FA55-5551-7C7D-993478BDD481}"/>
              </a:ext>
            </a:extLst>
          </p:cNvPr>
          <p:cNvSpPr>
            <a:spLocks noGrp="1"/>
          </p:cNvSpPr>
          <p:nvPr>
            <p:ph type="title"/>
          </p:nvPr>
        </p:nvSpPr>
        <p:spPr>
          <a:xfrm>
            <a:off x="297052" y="2586559"/>
            <a:ext cx="10515600" cy="3656269"/>
          </a:xfrm>
        </p:spPr>
        <p:txBody>
          <a:bodyPr>
            <a:normAutofit fontScale="90000"/>
          </a:bodyPr>
          <a:lstStyle/>
          <a:p>
            <a:pPr fontAlgn="t">
              <a:lnSpc>
                <a:spcPct val="119048"/>
              </a:lnSpc>
            </a:pPr>
            <a:r>
              <a:rPr lang="en-GB" sz="2400">
                <a:latin typeface="+mn-lt"/>
              </a:rPr>
              <a:t>Priority Pathogens/AMS </a:t>
            </a:r>
            <a:br>
              <a:rPr lang="en-GB" sz="2400">
                <a:latin typeface="+mn-lt"/>
              </a:rPr>
            </a:br>
            <a:r>
              <a:rPr lang="en-GB" sz="2400">
                <a:latin typeface="+mn-lt"/>
              </a:rPr>
              <a:t>Chowdhury et al.,</a:t>
            </a:r>
            <a:r>
              <a:rPr lang="en-GB" sz="2400" b="0">
                <a:latin typeface="+mn-lt"/>
              </a:rPr>
              <a:t> Transmission of dry surface biofilm via and through cotton bedsheets: implications for hospital infection control. </a:t>
            </a:r>
            <a:r>
              <a:rPr lang="en-GB" sz="2400" b="0" i="1">
                <a:latin typeface="+mn-lt"/>
              </a:rPr>
              <a:t>J Hosp Infect.</a:t>
            </a:r>
            <a:r>
              <a:rPr lang="en-GB" sz="2400" b="0">
                <a:latin typeface="+mn-lt"/>
              </a:rPr>
              <a:t> 2026;175:104-111. </a:t>
            </a:r>
            <a:br>
              <a:rPr lang="en-GB" sz="2400" b="0">
                <a:latin typeface="+mn-lt"/>
              </a:rPr>
            </a:br>
            <a:br>
              <a:rPr lang="en-GB" sz="2400" b="0">
                <a:latin typeface="+mn-lt"/>
              </a:rPr>
            </a:br>
            <a:r>
              <a:rPr lang="en-GB" sz="2400">
                <a:latin typeface="+mn-lt"/>
              </a:rPr>
              <a:t>Limitations:</a:t>
            </a:r>
            <a:r>
              <a:rPr lang="en-GB" sz="2400" b="0">
                <a:latin typeface="+mn-lt"/>
              </a:rPr>
              <a:t> Predominantly laboratory-based study using a single </a:t>
            </a:r>
            <a:r>
              <a:rPr lang="en-GB" sz="2400" b="0" i="1">
                <a:latin typeface="+mn-lt"/>
              </a:rPr>
              <a:t>S. aureus</a:t>
            </a:r>
            <a:r>
              <a:rPr lang="en-GB" sz="2400" b="0">
                <a:latin typeface="+mn-lt"/>
              </a:rPr>
              <a:t> strain and a simplified detergent-wetting model; clinical samples came from decommissioned mattress covers. </a:t>
            </a:r>
            <a:br>
              <a:rPr lang="en-GB" sz="2400" b="0">
                <a:solidFill>
                  <a:srgbClr val="464FEB"/>
                </a:solidFill>
                <a:latin typeface="+mn-lt"/>
              </a:rPr>
            </a:br>
            <a:br>
              <a:rPr lang="en-GB" sz="2400" b="0">
                <a:latin typeface="+mn-lt"/>
              </a:rPr>
            </a:br>
            <a:r>
              <a:rPr lang="en-GB" sz="2400">
                <a:latin typeface="+mn-lt"/>
              </a:rPr>
              <a:t>Significance for IPC:</a:t>
            </a:r>
            <a:r>
              <a:rPr lang="en-GB" sz="2400" b="0">
                <a:latin typeface="+mn-lt"/>
              </a:rPr>
              <a:t> Bedsheets and mattresses are reservoirs for DSB and can be transferred multiple times! Highlights the importance of environmental decontamination. </a:t>
            </a:r>
            <a:br>
              <a:rPr lang="en-GB" sz="2200" b="0">
                <a:latin typeface="+mn-lt"/>
              </a:rPr>
            </a:br>
            <a:br>
              <a:rPr lang="en-GB" sz="1050" b="0">
                <a:latin typeface="Segoe UI" panose="020B0502040204020203" pitchFamily="34" charset="0"/>
              </a:rPr>
            </a:br>
            <a:br>
              <a:rPr lang="en-GB" sz="1050" b="0">
                <a:latin typeface="Segoe UI" panose="020B0502040204020203" pitchFamily="34" charset="0"/>
              </a:rPr>
            </a:br>
            <a:br>
              <a:rPr lang="en-GB" sz="1050" b="0">
                <a:latin typeface="Segoe UI" panose="020B0502040204020203" pitchFamily="34" charset="0"/>
              </a:rPr>
            </a:br>
            <a:br>
              <a:rPr lang="en-GB" sz="2400" b="0">
                <a:latin typeface="+mn-lt"/>
              </a:rPr>
            </a:br>
            <a:br>
              <a:rPr lang="en-GB"/>
            </a:br>
            <a:br>
              <a:rPr lang="en-GB"/>
            </a:br>
            <a:endParaRPr lang="en-GB"/>
          </a:p>
        </p:txBody>
      </p:sp>
      <p:sp>
        <p:nvSpPr>
          <p:cNvPr id="4" name="Title 1">
            <a:extLst>
              <a:ext uri="{FF2B5EF4-FFF2-40B4-BE49-F238E27FC236}">
                <a16:creationId xmlns:a16="http://schemas.microsoft.com/office/drawing/2014/main" id="{FE3A3A2C-A017-0976-AA48-5EF5551BD43D}"/>
              </a:ext>
            </a:extLst>
          </p:cNvPr>
          <p:cNvSpPr txBox="1">
            <a:spLocks/>
          </p:cNvSpPr>
          <p:nvPr/>
        </p:nvSpPr>
        <p:spPr>
          <a:xfrm flipH="1">
            <a:off x="11318791" y="1013934"/>
            <a:ext cx="1270928" cy="8395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42E73"/>
                </a:solidFill>
                <a:latin typeface="Figtree"/>
                <a:ea typeface="+mj-ea"/>
                <a:cs typeface="+mj-cs"/>
              </a:defRPr>
            </a:lvl1pPr>
          </a:lstStyle>
          <a:p>
            <a:r>
              <a:rPr lang="en-GB" sz="5000" dirty="0">
                <a:latin typeface="+mn-lt"/>
              </a:rPr>
              <a:t>10</a:t>
            </a:r>
            <a:br>
              <a:rPr lang="en-GB" sz="5000" dirty="0">
                <a:latin typeface="+mn-lt"/>
              </a:rPr>
            </a:br>
            <a:br>
              <a:rPr lang="en-GB" sz="5000" dirty="0"/>
            </a:br>
            <a:br>
              <a:rPr lang="en-GB" sz="5000" dirty="0"/>
            </a:br>
            <a:endParaRPr lang="en-GB" sz="5000" dirty="0"/>
          </a:p>
        </p:txBody>
      </p:sp>
    </p:spTree>
    <p:extLst>
      <p:ext uri="{BB962C8B-B14F-4D97-AF65-F5344CB8AC3E}">
        <p14:creationId xmlns:p14="http://schemas.microsoft.com/office/powerpoint/2010/main" val="3564517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FC098-B78E-C20E-8D8D-3DE840F21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0B52DA-4691-73EA-1505-A2E7AD25355E}"/>
              </a:ext>
            </a:extLst>
          </p:cNvPr>
          <p:cNvSpPr>
            <a:spLocks noGrp="1"/>
          </p:cNvSpPr>
          <p:nvPr>
            <p:ph type="title"/>
          </p:nvPr>
        </p:nvSpPr>
        <p:spPr>
          <a:xfrm>
            <a:off x="1558290" y="2228096"/>
            <a:ext cx="7288530" cy="1325563"/>
          </a:xfrm>
        </p:spPr>
        <p:txBody>
          <a:bodyPr/>
          <a:lstStyle/>
          <a:p>
            <a:r>
              <a:rPr lang="en-GB" dirty="0" err="1">
                <a:latin typeface="+mn-lt"/>
              </a:rPr>
              <a:t>Mentimeter</a:t>
            </a:r>
            <a:r>
              <a:rPr lang="en-GB" dirty="0">
                <a:latin typeface="+mn-lt"/>
              </a:rPr>
              <a:t>…</a:t>
            </a:r>
          </a:p>
        </p:txBody>
      </p:sp>
      <p:pic>
        <p:nvPicPr>
          <p:cNvPr id="4" name="Picture 3">
            <a:extLst>
              <a:ext uri="{FF2B5EF4-FFF2-40B4-BE49-F238E27FC236}">
                <a16:creationId xmlns:a16="http://schemas.microsoft.com/office/drawing/2014/main" id="{B9C4C94B-63E2-830C-79F8-0653BC9F16C4}"/>
              </a:ext>
            </a:extLst>
          </p:cNvPr>
          <p:cNvPicPr>
            <a:picLocks noChangeAspect="1"/>
          </p:cNvPicPr>
          <p:nvPr/>
        </p:nvPicPr>
        <p:blipFill>
          <a:blip r:embed="rId2"/>
          <a:stretch>
            <a:fillRect/>
          </a:stretch>
        </p:blipFill>
        <p:spPr>
          <a:xfrm>
            <a:off x="6195490" y="913703"/>
            <a:ext cx="3954350" cy="3954350"/>
          </a:xfrm>
          <a:prstGeom prst="rect">
            <a:avLst/>
          </a:prstGeom>
        </p:spPr>
      </p:pic>
    </p:spTree>
    <p:extLst>
      <p:ext uri="{BB962C8B-B14F-4D97-AF65-F5344CB8AC3E}">
        <p14:creationId xmlns:p14="http://schemas.microsoft.com/office/powerpoint/2010/main" val="2001121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6ACAF-074C-38F7-F73D-3DD5CB571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888F9E-7500-2474-A820-EEDCF2ED3754}"/>
              </a:ext>
            </a:extLst>
          </p:cNvPr>
          <p:cNvSpPr>
            <a:spLocks noGrp="1"/>
          </p:cNvSpPr>
          <p:nvPr>
            <p:ph type="title"/>
          </p:nvPr>
        </p:nvSpPr>
        <p:spPr>
          <a:xfrm>
            <a:off x="248122" y="383786"/>
            <a:ext cx="10515600" cy="1325563"/>
          </a:xfrm>
        </p:spPr>
        <p:txBody>
          <a:bodyPr/>
          <a:lstStyle/>
          <a:p>
            <a:r>
              <a:rPr lang="en-GB" dirty="0">
                <a:solidFill>
                  <a:srgbClr val="042E73"/>
                </a:solidFill>
                <a:latin typeface="Aptos"/>
                <a:cs typeface="Arial"/>
              </a:rPr>
              <a:t>An introduction to Journal Clubs / </a:t>
            </a:r>
            <a:br>
              <a:rPr lang="en-GB" dirty="0">
                <a:solidFill>
                  <a:srgbClr val="042E73"/>
                </a:solidFill>
                <a:latin typeface="Aptos"/>
                <a:cs typeface="Arial"/>
              </a:rPr>
            </a:br>
            <a:r>
              <a:rPr lang="en-GB" dirty="0">
                <a:solidFill>
                  <a:srgbClr val="042E73"/>
                </a:solidFill>
                <a:latin typeface="Aptos"/>
                <a:cs typeface="Arial"/>
              </a:rPr>
              <a:t>Insight Webinars</a:t>
            </a:r>
            <a:endParaRPr lang="en-US" dirty="0">
              <a:solidFill>
                <a:srgbClr val="042E73"/>
              </a:solidFill>
            </a:endParaRPr>
          </a:p>
        </p:txBody>
      </p:sp>
      <p:sp>
        <p:nvSpPr>
          <p:cNvPr id="7" name="Content Placeholder 6">
            <a:extLst>
              <a:ext uri="{FF2B5EF4-FFF2-40B4-BE49-F238E27FC236}">
                <a16:creationId xmlns:a16="http://schemas.microsoft.com/office/drawing/2014/main" id="{D6801AAB-1F40-E49F-0759-BAD59CEB6F11}"/>
              </a:ext>
            </a:extLst>
          </p:cNvPr>
          <p:cNvSpPr>
            <a:spLocks noGrp="1"/>
          </p:cNvSpPr>
          <p:nvPr>
            <p:ph idx="1"/>
          </p:nvPr>
        </p:nvSpPr>
        <p:spPr>
          <a:xfrm>
            <a:off x="636917" y="1725218"/>
            <a:ext cx="10515600" cy="4351338"/>
          </a:xfrm>
        </p:spPr>
        <p:txBody>
          <a:bodyPr vert="horz" lIns="91440" tIns="45720" rIns="91440" bIns="45720" rtlCol="0" anchor="t">
            <a:normAutofit/>
          </a:bodyPr>
          <a:lstStyle/>
          <a:p>
            <a:pPr marL="0" indent="0">
              <a:buNone/>
            </a:pPr>
            <a:r>
              <a:rPr lang="en-GB" sz="2400" b="1" dirty="0">
                <a:solidFill>
                  <a:srgbClr val="042E73"/>
                </a:solidFill>
                <a:latin typeface="Aptos"/>
                <a:cs typeface="Arial"/>
              </a:rPr>
              <a:t>Aims</a:t>
            </a:r>
            <a:r>
              <a:rPr lang="en-GB" sz="2400" dirty="0">
                <a:solidFill>
                  <a:srgbClr val="042E73"/>
                </a:solidFill>
                <a:latin typeface="Aptos"/>
                <a:cs typeface="Arial"/>
              </a:rPr>
              <a:t> </a:t>
            </a:r>
            <a:endParaRPr lang="en-US" sz="2400" dirty="0">
              <a:solidFill>
                <a:srgbClr val="042E73"/>
              </a:solidFill>
            </a:endParaRPr>
          </a:p>
          <a:p>
            <a:r>
              <a:rPr lang="en-GB" sz="2400" dirty="0">
                <a:solidFill>
                  <a:srgbClr val="042E73"/>
                </a:solidFill>
                <a:latin typeface="Aptos"/>
                <a:cs typeface="Arial"/>
              </a:rPr>
              <a:t>To provide an expert overview of a relevant topic </a:t>
            </a:r>
          </a:p>
          <a:p>
            <a:pPr marL="0" indent="0">
              <a:buNone/>
            </a:pPr>
            <a:r>
              <a:rPr lang="en-GB" sz="2400" dirty="0">
                <a:solidFill>
                  <a:srgbClr val="042E73"/>
                </a:solidFill>
                <a:latin typeface="Aptos"/>
                <a:cs typeface="Arial"/>
              </a:rPr>
              <a:t>(Insight Webinars) or paper (Journal Club)</a:t>
            </a:r>
            <a:endParaRPr lang="en-GB" sz="2400" dirty="0">
              <a:solidFill>
                <a:srgbClr val="042E73"/>
              </a:solidFill>
            </a:endParaRPr>
          </a:p>
          <a:p>
            <a:r>
              <a:rPr lang="en-GB" sz="2400" dirty="0">
                <a:solidFill>
                  <a:srgbClr val="042E73"/>
                </a:solidFill>
                <a:latin typeface="Aptos"/>
                <a:cs typeface="Arial"/>
              </a:rPr>
              <a:t>To generate discussion </a:t>
            </a:r>
            <a:endParaRPr lang="en-GB" sz="2400" dirty="0">
              <a:solidFill>
                <a:srgbClr val="042E73"/>
              </a:solidFill>
            </a:endParaRPr>
          </a:p>
          <a:p>
            <a:r>
              <a:rPr lang="en-GB" sz="2400" dirty="0">
                <a:solidFill>
                  <a:srgbClr val="042E73"/>
                </a:solidFill>
                <a:latin typeface="Aptos"/>
                <a:cs typeface="Arial"/>
              </a:rPr>
              <a:t>To provide opportunities for CPD</a:t>
            </a:r>
            <a:endParaRPr lang="en-GB" sz="2400" dirty="0">
              <a:solidFill>
                <a:srgbClr val="042E73"/>
              </a:solidFill>
            </a:endParaRPr>
          </a:p>
          <a:p>
            <a:r>
              <a:rPr lang="en-GB" sz="2400" dirty="0">
                <a:solidFill>
                  <a:srgbClr val="042E73"/>
                </a:solidFill>
                <a:latin typeface="Aptos"/>
                <a:cs typeface="Arial"/>
              </a:rPr>
              <a:t>To exercise critical thinking skills</a:t>
            </a:r>
            <a:endParaRPr lang="en-GB" sz="2400" dirty="0">
              <a:solidFill>
                <a:srgbClr val="042E73"/>
              </a:solidFill>
            </a:endParaRPr>
          </a:p>
          <a:p>
            <a:r>
              <a:rPr lang="en-GB" sz="2400" dirty="0">
                <a:solidFill>
                  <a:srgbClr val="042E73"/>
                </a:solidFill>
                <a:latin typeface="Aptos"/>
                <a:cs typeface="Arial"/>
              </a:rPr>
              <a:t>To build confidence for independent research &amp; study</a:t>
            </a:r>
            <a:endParaRPr lang="en-GB" sz="2400" dirty="0">
              <a:solidFill>
                <a:srgbClr val="042E73"/>
              </a:solidFill>
            </a:endParaRPr>
          </a:p>
          <a:p>
            <a:r>
              <a:rPr lang="en-GB" sz="2400" dirty="0">
                <a:solidFill>
                  <a:srgbClr val="042E73"/>
                </a:solidFill>
                <a:latin typeface="Aptos"/>
                <a:cs typeface="Arial"/>
              </a:rPr>
              <a:t>To foster a network of enthusiasts</a:t>
            </a:r>
            <a:endParaRPr lang="en-GB" sz="2400" dirty="0">
              <a:solidFill>
                <a:srgbClr val="042E73"/>
              </a:solidFill>
            </a:endParaRPr>
          </a:p>
          <a:p>
            <a:r>
              <a:rPr lang="en-GB" sz="2400" dirty="0">
                <a:solidFill>
                  <a:srgbClr val="042E73"/>
                </a:solidFill>
                <a:latin typeface="Aptos"/>
                <a:cs typeface="Arial"/>
              </a:rPr>
              <a:t>To have a bit of fun!  </a:t>
            </a:r>
            <a:endParaRPr lang="en-GB" sz="2400" dirty="0">
              <a:solidFill>
                <a:srgbClr val="042E73"/>
              </a:solidFill>
            </a:endParaRPr>
          </a:p>
          <a:p>
            <a:endParaRPr lang="en-GB" sz="2400" dirty="0">
              <a:latin typeface="Arial"/>
              <a:cs typeface="Arial"/>
            </a:endParaRPr>
          </a:p>
        </p:txBody>
      </p:sp>
      <p:sp>
        <p:nvSpPr>
          <p:cNvPr id="9" name="Content Placeholder 6">
            <a:extLst>
              <a:ext uri="{FF2B5EF4-FFF2-40B4-BE49-F238E27FC236}">
                <a16:creationId xmlns:a16="http://schemas.microsoft.com/office/drawing/2014/main" id="{01BA95CA-223A-4202-8C6A-EF542A124B15}"/>
              </a:ext>
            </a:extLst>
          </p:cNvPr>
          <p:cNvSpPr txBox="1">
            <a:spLocks/>
          </p:cNvSpPr>
          <p:nvPr/>
        </p:nvSpPr>
        <p:spPr>
          <a:xfrm>
            <a:off x="242977" y="6026614"/>
            <a:ext cx="8830054" cy="151899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042E73"/>
                </a:solidFill>
                <a:effectLst/>
                <a:uLnTx/>
                <a:uFillTx/>
                <a:latin typeface="Aptos"/>
                <a:ea typeface="+mn-ea"/>
                <a:cs typeface="Arial"/>
              </a:rPr>
              <a:t>Insight Webinars and Journal Clubs are recorded and made available online after the event.</a:t>
            </a:r>
            <a:endParaRPr kumimoji="0" lang="en-US" sz="2400" b="0" i="0" u="none" strike="noStrike" kern="1200" cap="none" spc="0" normalizeH="0" baseline="0" noProof="0" dirty="0">
              <a:ln>
                <a:noFill/>
              </a:ln>
              <a:solidFill>
                <a:srgbClr val="042E73"/>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DB021A68-CFF9-D5D1-8B8C-236CBB33F312}"/>
              </a:ext>
            </a:extLst>
          </p:cNvPr>
          <p:cNvPicPr>
            <a:picLocks noChangeAspect="1"/>
          </p:cNvPicPr>
          <p:nvPr/>
        </p:nvPicPr>
        <p:blipFill>
          <a:blip r:embed="rId2"/>
          <a:stretch>
            <a:fillRect/>
          </a:stretch>
        </p:blipFill>
        <p:spPr>
          <a:xfrm>
            <a:off x="9643354" y="5838983"/>
            <a:ext cx="2456176" cy="832680"/>
          </a:xfrm>
          <a:prstGeom prst="rect">
            <a:avLst/>
          </a:prstGeom>
        </p:spPr>
      </p:pic>
      <p:pic>
        <p:nvPicPr>
          <p:cNvPr id="10" name="Picture 9" descr="ipc_qr.png">
            <a:extLst>
              <a:ext uri="{FF2B5EF4-FFF2-40B4-BE49-F238E27FC236}">
                <a16:creationId xmlns:a16="http://schemas.microsoft.com/office/drawing/2014/main" id="{005619DF-0154-3B2C-8D6B-69519284456B}"/>
              </a:ext>
            </a:extLst>
          </p:cNvPr>
          <p:cNvPicPr>
            <a:picLocks noChangeAspect="1"/>
          </p:cNvPicPr>
          <p:nvPr/>
        </p:nvPicPr>
        <p:blipFill>
          <a:blip r:embed="rId3"/>
          <a:stretch>
            <a:fillRect/>
          </a:stretch>
        </p:blipFill>
        <p:spPr>
          <a:xfrm>
            <a:off x="9073846" y="-142251"/>
            <a:ext cx="3145972" cy="3145972"/>
          </a:xfrm>
          <a:prstGeom prst="rect">
            <a:avLst/>
          </a:prstGeom>
        </p:spPr>
      </p:pic>
      <p:sp>
        <p:nvSpPr>
          <p:cNvPr id="12" name="Subtitle 2">
            <a:extLst>
              <a:ext uri="{FF2B5EF4-FFF2-40B4-BE49-F238E27FC236}">
                <a16:creationId xmlns:a16="http://schemas.microsoft.com/office/drawing/2014/main" id="{3276EF5E-AB81-4509-14F0-3B9603B95EBB}"/>
              </a:ext>
            </a:extLst>
          </p:cNvPr>
          <p:cNvSpPr txBox="1">
            <a:spLocks/>
          </p:cNvSpPr>
          <p:nvPr/>
        </p:nvSpPr>
        <p:spPr>
          <a:xfrm>
            <a:off x="9315615" y="2660226"/>
            <a:ext cx="2691378" cy="67233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Aptos"/>
                <a:ea typeface="+mn-ea"/>
                <a:cs typeface="Arial"/>
                <a:hlinkClick r:id="rId4"/>
              </a:rPr>
              <a:t>https://ipcpartners.org/learn-with-us/</a:t>
            </a:r>
            <a:r>
              <a:rPr kumimoji="0" lang="en-GB" sz="2000" b="0" i="0" u="none" strike="noStrike" kern="1200" cap="none" spc="0" normalizeH="0" baseline="0" noProof="0">
                <a:ln>
                  <a:noFill/>
                </a:ln>
                <a:solidFill>
                  <a:prstClr val="black"/>
                </a:solidFill>
                <a:effectLst/>
                <a:uLnTx/>
                <a:uFillTx/>
                <a:latin typeface="Aptos"/>
                <a:ea typeface="+mn-ea"/>
                <a:cs typeface="Arial"/>
              </a:rPr>
              <a:t> </a:t>
            </a: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prstClr val="black"/>
              </a:solidFill>
              <a:effectLst/>
              <a:uLnTx/>
              <a:uFillTx/>
              <a:latin typeface="Aptos"/>
              <a:ea typeface="+mn-ea"/>
              <a:cs typeface="Arial" panose="020B0604020202020204" pitchFamily="34" charset="0"/>
            </a:endParaRPr>
          </a:p>
        </p:txBody>
      </p:sp>
      <p:pic>
        <p:nvPicPr>
          <p:cNvPr id="3" name="Picture 2">
            <a:extLst>
              <a:ext uri="{FF2B5EF4-FFF2-40B4-BE49-F238E27FC236}">
                <a16:creationId xmlns:a16="http://schemas.microsoft.com/office/drawing/2014/main" id="{8D0986CF-2EB0-7C3E-53A6-8BFB2D63AFA7}"/>
              </a:ext>
            </a:extLst>
          </p:cNvPr>
          <p:cNvPicPr>
            <a:picLocks noChangeAspect="1"/>
          </p:cNvPicPr>
          <p:nvPr/>
        </p:nvPicPr>
        <p:blipFill>
          <a:blip r:embed="rId5"/>
          <a:stretch>
            <a:fillRect/>
          </a:stretch>
        </p:blipFill>
        <p:spPr>
          <a:xfrm>
            <a:off x="9885892" y="4798482"/>
            <a:ext cx="1976967" cy="965201"/>
          </a:xfrm>
          <a:prstGeom prst="rect">
            <a:avLst/>
          </a:prstGeom>
        </p:spPr>
      </p:pic>
      <p:pic>
        <p:nvPicPr>
          <p:cNvPr id="4" name="Picture 3">
            <a:extLst>
              <a:ext uri="{FF2B5EF4-FFF2-40B4-BE49-F238E27FC236}">
                <a16:creationId xmlns:a16="http://schemas.microsoft.com/office/drawing/2014/main" id="{0EDA9605-A587-7A7F-29E2-EAF01A2D7157}"/>
              </a:ext>
            </a:extLst>
          </p:cNvPr>
          <p:cNvPicPr>
            <a:picLocks noChangeAspect="1"/>
          </p:cNvPicPr>
          <p:nvPr/>
        </p:nvPicPr>
        <p:blipFill>
          <a:blip r:embed="rId6"/>
          <a:stretch>
            <a:fillRect/>
          </a:stretch>
        </p:blipFill>
        <p:spPr>
          <a:xfrm>
            <a:off x="9889596" y="3714222"/>
            <a:ext cx="1779059" cy="826559"/>
          </a:xfrm>
          <a:prstGeom prst="rect">
            <a:avLst/>
          </a:prstGeom>
        </p:spPr>
      </p:pic>
    </p:spTree>
    <p:extLst>
      <p:ext uri="{BB962C8B-B14F-4D97-AF65-F5344CB8AC3E}">
        <p14:creationId xmlns:p14="http://schemas.microsoft.com/office/powerpoint/2010/main" val="219660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BE8A-674A-072B-9035-2219BF7D05EC}"/>
              </a:ext>
            </a:extLst>
          </p:cNvPr>
          <p:cNvSpPr txBox="1">
            <a:spLocks/>
          </p:cNvSpPr>
          <p:nvPr/>
        </p:nvSpPr>
        <p:spPr>
          <a:xfrm>
            <a:off x="383721" y="3097432"/>
            <a:ext cx="11424557" cy="66313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a:solidFill>
                  <a:srgbClr val="042E73"/>
                </a:solidFill>
                <a:latin typeface="Figtree" pitchFamily="2" charset="0"/>
              </a:rPr>
              <a:t>Thank you </a:t>
            </a:r>
          </a:p>
          <a:p>
            <a:endParaRPr lang="en-GB" sz="4000" b="1">
              <a:solidFill>
                <a:srgbClr val="042E73"/>
              </a:solidFill>
              <a:latin typeface="Figtree" pitchFamily="2" charset="0"/>
            </a:endParaRPr>
          </a:p>
          <a:p>
            <a:r>
              <a:rPr lang="en-GB" sz="4000" b="1">
                <a:solidFill>
                  <a:srgbClr val="042E73"/>
                </a:solidFill>
                <a:latin typeface="Figtree" pitchFamily="2" charset="0"/>
                <a:hlinkClick r:id="rId4"/>
              </a:rPr>
              <a:t>hello@ipcpartners.org</a:t>
            </a:r>
            <a:r>
              <a:rPr lang="en-GB" sz="4000" b="1">
                <a:solidFill>
                  <a:srgbClr val="042E73"/>
                </a:solidFill>
                <a:latin typeface="Figtree" pitchFamily="2" charset="0"/>
              </a:rPr>
              <a:t> </a:t>
            </a:r>
          </a:p>
        </p:txBody>
      </p:sp>
    </p:spTree>
    <p:extLst>
      <p:ext uri="{BB962C8B-B14F-4D97-AF65-F5344CB8AC3E}">
        <p14:creationId xmlns:p14="http://schemas.microsoft.com/office/powerpoint/2010/main" val="1450620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93edb03-1c06-471e-9988-0cf0bbc5be24">
      <Terms xmlns="http://schemas.microsoft.com/office/infopath/2007/PartnerControls"/>
    </lcf76f155ced4ddcb4097134ff3c332f>
    <TaxCatchAll xmlns="b4c3c4ad-f5f8-48ab-9d9e-9a77171ecc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66DF2D95886F24A8485EE60F8AF69C3" ma:contentTypeVersion="12" ma:contentTypeDescription="Create a new document." ma:contentTypeScope="" ma:versionID="b07ee595823a1f990a8042f2230d3edd">
  <xsd:schema xmlns:xsd="http://www.w3.org/2001/XMLSchema" xmlns:xs="http://www.w3.org/2001/XMLSchema" xmlns:p="http://schemas.microsoft.com/office/2006/metadata/properties" xmlns:ns2="993edb03-1c06-471e-9988-0cf0bbc5be24" xmlns:ns3="b4c3c4ad-f5f8-48ab-9d9e-9a77171ecc8a" targetNamespace="http://schemas.microsoft.com/office/2006/metadata/properties" ma:root="true" ma:fieldsID="19ccae121562e68874f22eb063c9b22c" ns2:_="" ns3:_="">
    <xsd:import namespace="993edb03-1c06-471e-9988-0cf0bbc5be24"/>
    <xsd:import namespace="b4c3c4ad-f5f8-48ab-9d9e-9a77171ecc8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3edb03-1c06-471e-9988-0cf0bbc5be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4a0a157-3340-47fc-86d5-7ae995fefd05"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4c3c4ad-f5f8-48ab-9d9e-9a77171ecc8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dc26305-d769-4bd1-b6c5-22b91cedfe4b}" ma:internalName="TaxCatchAll" ma:showField="CatchAllData" ma:web="b4c3c4ad-f5f8-48ab-9d9e-9a77171ecc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13D718-AB7F-412D-972B-BBA25CF2CD0E}">
  <ds:schemaRefs>
    <ds:schemaRef ds:uri="http://schemas.microsoft.com/office/2006/metadata/properties"/>
    <ds:schemaRef ds:uri="http://purl.org/dc/dcmitype/"/>
    <ds:schemaRef ds:uri="http://www.w3.org/XML/1998/namespace"/>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b4c3c4ad-f5f8-48ab-9d9e-9a77171ecc8a"/>
    <ds:schemaRef ds:uri="993edb03-1c06-471e-9988-0cf0bbc5be24"/>
  </ds:schemaRefs>
</ds:datastoreItem>
</file>

<file path=customXml/itemProps2.xml><?xml version="1.0" encoding="utf-8"?>
<ds:datastoreItem xmlns:ds="http://schemas.openxmlformats.org/officeDocument/2006/customXml" ds:itemID="{66F0E11C-D66B-41CA-AA7C-C3F948A19CBA}">
  <ds:schemaRefs>
    <ds:schemaRef ds:uri="http://schemas.microsoft.com/sharepoint/v3/contenttype/forms"/>
  </ds:schemaRefs>
</ds:datastoreItem>
</file>

<file path=customXml/itemProps3.xml><?xml version="1.0" encoding="utf-8"?>
<ds:datastoreItem xmlns:ds="http://schemas.openxmlformats.org/officeDocument/2006/customXml" ds:itemID="{58B9CDA8-3641-4DB7-A99E-8F5ED1A0FC5A}">
  <ds:schemaRefs>
    <ds:schemaRef ds:uri="993edb03-1c06-471e-9988-0cf0bbc5be24"/>
    <ds:schemaRef ds:uri="b4c3c4ad-f5f8-48ab-9d9e-9a77171ecc8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2549</Words>
  <Application>Microsoft Office PowerPoint</Application>
  <PresentationFormat>Widescreen</PresentationFormat>
  <Paragraphs>139</Paragraphs>
  <Slides>26</Slides>
  <Notes>23</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Office Theme</vt:lpstr>
      <vt:lpstr>1_Office Theme</vt:lpstr>
      <vt:lpstr>2_Office Theme</vt:lpstr>
      <vt:lpstr>PowerPoint Presentation</vt:lpstr>
      <vt:lpstr>Artificial Intelligence / Technical  Innovations   </vt:lpstr>
      <vt:lpstr>AI/Technical Innovations  Abbas et al., Am J Infect Control 2026;54:451-453. Leveraging artificial intelligence for surgical site infection surveillance: A comparison of 5 large language models.   </vt:lpstr>
      <vt:lpstr>AI/Technical Innovations  Price et al., From potential to practice: a UK national roadmap to implement pathogen whole-genome sequencing in infection prevention and control. Lancet Microbe. 2026 Jul 31:101491.   Why I choose this paper: Sets out a national implementation roadmap to use genomic (WGS) information in a clinically useful and cost-effective way. Implications for other interventions in IPC?   Key findings - Prioritise high-risk pathogens, outbreaks and settings - Deliver actionable results within 24–72 hours - Link regional sequencing with local IPC and national surveillance - Standardise analysis, interpretation and reporting - Integrate genomic, clinical and epidemiological data - Evaluate impact and cost-effectiveness before wider adoption    </vt:lpstr>
      <vt:lpstr>AI/Technical Innovations  Price et al., From potential to practice: a UK national roadmap to implement pathogen whole-genome sequencing in infection prevention and control. Lancet Microbe. 2026 Jul 31:101491.     </vt:lpstr>
      <vt:lpstr>AI/Technical Innovations  Price et al., From potential to practice: a UK national roadmap to implement pathogen whole-genome sequencing in infection prevention and control. Lancet Microbe. 2026 Jul 31:101491.   Limitations: Personal view/piece   Significance for IPC: The future challenge is integrating genomic data into routine IPC decision-making.     </vt:lpstr>
      <vt:lpstr>AI/Technical Innovations  Tanner et al., BMJ Open 2026 Jul 31;16(7):e116323. Exploring patient and NHS staff acceptability of artificial intelligence-supported surgical wound monitoring within the WISDOM feasibility study: a multi-centre qualitative interview study</vt:lpstr>
      <vt:lpstr>AI/Technical Innovations  Waggle et al., Methods for cost-efficient, whole-genome sequencing surveillance for enhanced detection of outbreaks in a hospital setting. medRxiv.  Why I chose this paper: Provides a practical, real-world model for implementing routine WGS surveillance. Directly addresses important barriers including cost, laboratory capacity, technical expertise and operational workflow.  Key findings: - 7,813 bacterial isolates sequenced over three years - Weekly throughput increased from 60 to 80 samples - Cost reduced from under $100 to under $70 per sample - Average end-to-end turnaround time was 10 days - Results were reviewed with EHR data and reported to IPC teams for targeted action     </vt:lpstr>
      <vt:lpstr>AI/Technical Innovations  Waggle et al., Methods for cost-efficient, whole-genome sequencing surveillance for enhanced detection of outbreaks in a hospital setting. medRxiv.      </vt:lpstr>
      <vt:lpstr>AI/Technical Innovations  Waggle et al., Methods for cost-efficient, whole-genome sequencing surveillance for enhanced detection of outbreaks in a hospital setting. medRxiv.   Limitations: Single-system implementation study and preprint that has not undergone journal peer review. Costs excluded major equipment and infrastructure.  Significance for IPC: Routine genomic surveillance can be delivered at scale and decreasing cost. However, its value depends on integrating sequencing results with patient epidemiology and delivering findings quickly enough to influence IPC actions/decisions.     </vt:lpstr>
      <vt:lpstr>AI/Technical Innovations  Hay et al., JAMA Intern Med 2026;186;(9):1124-1134. High-Efficiency Particulate Air Filters to Prevent Winter Respiratory Infections in Care Homes. The AFRI-c Cluster Randomized Clinical Trial.</vt:lpstr>
      <vt:lpstr>Mentimeter…</vt:lpstr>
      <vt:lpstr>Priority Pathogens / AMS</vt:lpstr>
      <vt:lpstr>Priority pathogens/AMS Okeke et al., Understanding the epidemiology of Candidozyma auris: a case–control study at an acute hospital in London, UK. J Hosp Infect. 2026 Jun;172:97-101  Why I choose this paper: C. auris is a challenging organism for IPC (environmental, colonisation, AMR). Epidemiology information supports IPC decision making/policy etc.   Key findings:  - No increase in length of hospital stay  - 76 cases matched with 152 controls - Antibacterial exposure strongly associated with colonisation: OR 8.4 - Doppler probe exposure independently associated with colonisation: OR 3.8 - Longer pre-testing hospital exposure increased risk: OR 1.02 per day - No association with mortality or indwelling devices    </vt:lpstr>
      <vt:lpstr>Priority Pathogens/AMS Okeke et al., Understanding the epidemiology of Candidozyma auris: a case–control study at an acute hospital in London, UK. J Hosp Infect. 2026 Jun;172:97-101  Limitations:  Study undertaken during an outbreak, not representative.   Significance for IPC: Environmental decontamination is vital in the control (particularly shared medical equipment). Doppler probes and other shared devices validated decontamination processes and compliance monitoring. Early screening may also identify colonised patients before further transmission occurs.    </vt:lpstr>
      <vt:lpstr>Priority Pathogens / AMS Bali et al., J Hosp Infect 2026 in press. Epidemiology and Outcomes of Candida auris Infections in Türkiye: A National Surveillance Study, 2023–2025.  </vt:lpstr>
      <vt:lpstr>Priority Pathogens/AMS  Meda et al., Polymicrobial outbreak of carbapenemase-producing Enterobacterales managed using universal admission and discharge screening and water-safe built environment. J Hosp Infect. 2025;156:1-12.  Why I chose this paper: Management of CPE utilising water-safe and built environment   Key findings: - 65 CPE positive cases, 73%, were likely healthcare acquired - Predominantly NDM and OXA-48 producers - Hospital wastewater acted as the outbreak reservoir - Water-safe interventions and universal screening produced a sustained reduction in transmission      </vt:lpstr>
      <vt:lpstr>Priority Pathogens/AMS Meda et al., Polymicrobial outbreak of carbapenemase-producing Enterobacterales managed using universal admission and discharge screening and water-safe built environment. J Hosp Infect. 2025;156:1-12.       </vt:lpstr>
      <vt:lpstr>Priority Pathogens/AMS  Meda et al., Polymicrobial outbreak of carbapenemase-producing Enterobacterales managed using universal admission and discharge screening and water-safe built environment. J Hosp Infect. 2025;156:1-12.  Limitations: Single-centre outbreak investigation; the individual contribution of screening and wastewater interventions cannot be separated.  Significance for IPC: Water-safe care shows continued promise in dealing with outbreaks. Role in the New Hospitals Programme/new builds?     </vt:lpstr>
      <vt:lpstr>Priority Pathogens / AMS Classen et al., Clin Microbiol Infect 2025;31:2025-2032. Impact of enhanced infection control and antimicrobial stewardship on infections by Clostridioides difficile, vancomycin-resistant enterococci, and third-generation cephalosporin-resistant Enterobacterales: a stepped-wedge cluster intervention study.</vt:lpstr>
      <vt:lpstr>Priority Pathogens/AMS Chowdhury et al., Transmission of dry surface biofilm via and through cotton bedsheets: implications for hospital infection control. J Hosp Infect. 2026;175:104-111.   Why I chose this paper: Dry surface biofilm fascinates me! What about transfer from DSB to patients though?  Key findings: - S. aureus biofilm transferred via and through cotton sheets - Wetting significantly increased bacterial transfer - 250-thread sheets transferred less bacteria than 150-thread sheets - Clinical mattress and pillow covers contained high bacterial loads       </vt:lpstr>
      <vt:lpstr>Priority Pathogens/AMS Chowdhury et al., Transmission of dry surface biofilm via and through cotton bedsheets: implications for hospital infection control. J Hosp Infect. 2026;175:104-111.        </vt:lpstr>
      <vt:lpstr>Priority Pathogens/AMS  Chowdhury et al., Transmission of dry surface biofilm via and through cotton bedsheets: implications for hospital infection control. J Hosp Infect. 2026;175:104-111.   Limitations: Predominantly laboratory-based study using a single S. aureus strain and a simplified detergent-wetting model; clinical samples came from decommissioned mattress covers.   Significance for IPC: Bedsheets and mattresses are reservoirs for DSB and can be transferred multiple times! Highlights the importance of environmental decontamination.        </vt:lpstr>
      <vt:lpstr>Mentimeter…</vt:lpstr>
      <vt:lpstr>An introduction to Journal Clubs /  Insight Webinars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 Harris</dc:creator>
  <cp:lastModifiedBy>OTTER, Jon (GUY'S AND ST THOMAS' NHS FOUNDATION TRUST)</cp:lastModifiedBy>
  <cp:revision>4</cp:revision>
  <dcterms:created xsi:type="dcterms:W3CDTF">2024-06-02T21:53:44Z</dcterms:created>
  <dcterms:modified xsi:type="dcterms:W3CDTF">2026-09-29T09:42:52Z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0x010100466DF2D95886F24A8485EE60F8AF69C3</vt:lpwstr>
  </property>
  <property fmtid="{D5CDD505-2E9C-101B-9397-08002B2CF9AE}" pid="3" name="MediaServiceImageTags">
    <vt:lpwstr/>
  </property>
</Properties>
</file>