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9" r:id="rId2"/>
    <p:sldId id="2147472734" r:id="rId3"/>
    <p:sldId id="348" r:id="rId4"/>
    <p:sldId id="311" r:id="rId5"/>
    <p:sldId id="316" r:id="rId6"/>
    <p:sldId id="301" r:id="rId7"/>
    <p:sldId id="309" r:id="rId8"/>
    <p:sldId id="305" r:id="rId9"/>
    <p:sldId id="304" r:id="rId10"/>
    <p:sldId id="332" r:id="rId11"/>
    <p:sldId id="292" r:id="rId12"/>
    <p:sldId id="302" r:id="rId13"/>
    <p:sldId id="303" r:id="rId14"/>
    <p:sldId id="376" r:id="rId15"/>
    <p:sldId id="2147472736" r:id="rId16"/>
    <p:sldId id="343" r:id="rId17"/>
    <p:sldId id="325" r:id="rId18"/>
    <p:sldId id="357" r:id="rId19"/>
    <p:sldId id="2147472737" r:id="rId20"/>
    <p:sldId id="2147472739" r:id="rId21"/>
    <p:sldId id="2147472753" r:id="rId22"/>
    <p:sldId id="2147472742" r:id="rId23"/>
    <p:sldId id="2147472740" r:id="rId24"/>
    <p:sldId id="2147472741" r:id="rId25"/>
    <p:sldId id="2147472752" r:id="rId26"/>
    <p:sldId id="2147472743" r:id="rId27"/>
    <p:sldId id="2147472751" r:id="rId28"/>
    <p:sldId id="2147472748" r:id="rId29"/>
    <p:sldId id="2147472750" r:id="rId30"/>
    <p:sldId id="2147472745" r:id="rId31"/>
    <p:sldId id="2147472747" r:id="rId32"/>
    <p:sldId id="2147472746" r:id="rId33"/>
    <p:sldId id="2147472749" r:id="rId34"/>
    <p:sldId id="372" r:id="rId35"/>
    <p:sldId id="2147472738" r:id="rId36"/>
    <p:sldId id="2147472733" r:id="rId37"/>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p:restoredTop sz="94714"/>
  </p:normalViewPr>
  <p:slideViewPr>
    <p:cSldViewPr>
      <p:cViewPr varScale="1">
        <p:scale>
          <a:sx n="69" d="100"/>
          <a:sy n="69" d="100"/>
        </p:scale>
        <p:origin x="1128" y="4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E10259A-EB90-4BE6-BC48-99E487FBB093}" type="doc">
      <dgm:prSet loTypeId="urn:diagrams.loki3.com/VaryingWidthList" loCatId="list" qsTypeId="urn:microsoft.com/office/officeart/2005/8/quickstyle/simple1" qsCatId="simple" csTypeId="urn:microsoft.com/office/officeart/2005/8/colors/accent1_2" csCatId="accent1" phldr="1"/>
      <dgm:spPr/>
      <dgm:t>
        <a:bodyPr/>
        <a:lstStyle/>
        <a:p>
          <a:endParaRPr lang="en-GB"/>
        </a:p>
      </dgm:t>
    </dgm:pt>
    <dgm:pt modelId="{F38B4198-50C7-4CE9-A798-E5F5DC006023}">
      <dgm:prSet phldrT="[Text]"/>
      <dgm:spPr/>
      <dgm:t>
        <a:bodyPr/>
        <a:lstStyle/>
        <a:p>
          <a:r>
            <a:rPr lang="en-GB" dirty="0"/>
            <a:t>Why SSIs are important</a:t>
          </a:r>
        </a:p>
      </dgm:t>
    </dgm:pt>
    <dgm:pt modelId="{514A2BBC-D969-42D3-AC26-A71926FA8DDB}" type="parTrans" cxnId="{2F80A723-81A4-42D2-9C14-4B7DCE0CB714}">
      <dgm:prSet/>
      <dgm:spPr/>
      <dgm:t>
        <a:bodyPr/>
        <a:lstStyle/>
        <a:p>
          <a:endParaRPr lang="en-GB"/>
        </a:p>
      </dgm:t>
    </dgm:pt>
    <dgm:pt modelId="{41A434CA-2241-4101-8F8A-67DFCF7EACB3}" type="sibTrans" cxnId="{2F80A723-81A4-42D2-9C14-4B7DCE0CB714}">
      <dgm:prSet/>
      <dgm:spPr/>
      <dgm:t>
        <a:bodyPr/>
        <a:lstStyle/>
        <a:p>
          <a:endParaRPr lang="en-GB"/>
        </a:p>
      </dgm:t>
    </dgm:pt>
    <dgm:pt modelId="{EA1E50E0-E6A2-4172-9109-75AE45FDCA8B}">
      <dgm:prSet phldrT="[Text]"/>
      <dgm:spPr/>
      <dgm:t>
        <a:bodyPr/>
        <a:lstStyle/>
        <a:p>
          <a:r>
            <a:rPr lang="en-GB" dirty="0"/>
            <a:t>Preventing SSI</a:t>
          </a:r>
        </a:p>
      </dgm:t>
    </dgm:pt>
    <dgm:pt modelId="{1C6E82E5-E1EF-4984-9DF9-697430005068}" type="parTrans" cxnId="{B4C86EEA-E7B2-46FE-A381-BF83F00C2558}">
      <dgm:prSet/>
      <dgm:spPr/>
      <dgm:t>
        <a:bodyPr/>
        <a:lstStyle/>
        <a:p>
          <a:endParaRPr lang="en-GB"/>
        </a:p>
      </dgm:t>
    </dgm:pt>
    <dgm:pt modelId="{2B6CA1D2-7FF8-4F86-97BE-E219359CF907}" type="sibTrans" cxnId="{B4C86EEA-E7B2-46FE-A381-BF83F00C2558}">
      <dgm:prSet/>
      <dgm:spPr/>
      <dgm:t>
        <a:bodyPr/>
        <a:lstStyle/>
        <a:p>
          <a:endParaRPr lang="en-GB"/>
        </a:p>
      </dgm:t>
    </dgm:pt>
    <dgm:pt modelId="{A34A2473-97FE-4A35-A67E-AD2A3950884F}">
      <dgm:prSet phldrT="[Text]"/>
      <dgm:spPr/>
      <dgm:t>
        <a:bodyPr/>
        <a:lstStyle/>
        <a:p>
          <a:r>
            <a:rPr lang="en-GB"/>
            <a:t>Normothermia</a:t>
          </a:r>
          <a:endParaRPr lang="en-GB" dirty="0"/>
        </a:p>
      </dgm:t>
    </dgm:pt>
    <dgm:pt modelId="{1ECE3590-AF5E-4CE5-BA53-D19C21AFE2EE}" type="parTrans" cxnId="{386BF659-1CB3-49AE-9BFE-A43813C7F8B8}">
      <dgm:prSet/>
      <dgm:spPr/>
      <dgm:t>
        <a:bodyPr/>
        <a:lstStyle/>
        <a:p>
          <a:endParaRPr lang="en-GB"/>
        </a:p>
      </dgm:t>
    </dgm:pt>
    <dgm:pt modelId="{F16ED592-EB10-40C6-B07B-01298E98A47B}" type="sibTrans" cxnId="{386BF659-1CB3-49AE-9BFE-A43813C7F8B8}">
      <dgm:prSet/>
      <dgm:spPr/>
      <dgm:t>
        <a:bodyPr/>
        <a:lstStyle/>
        <a:p>
          <a:endParaRPr lang="en-GB"/>
        </a:p>
      </dgm:t>
    </dgm:pt>
    <dgm:pt modelId="{A12E84CE-EDB7-4882-9235-2EEBF40854FA}">
      <dgm:prSet phldrT="[Text]"/>
      <dgm:spPr/>
      <dgm:t>
        <a:bodyPr/>
        <a:lstStyle/>
        <a:p>
          <a:r>
            <a:rPr lang="en-GB"/>
            <a:t>Patient warming</a:t>
          </a:r>
          <a:endParaRPr lang="en-GB" dirty="0"/>
        </a:p>
      </dgm:t>
    </dgm:pt>
    <dgm:pt modelId="{C0C42500-343F-47FC-A4D3-8FACBFB9A8D1}" type="parTrans" cxnId="{681CB710-E5ED-45E8-92A6-80BB915527C3}">
      <dgm:prSet/>
      <dgm:spPr/>
      <dgm:t>
        <a:bodyPr/>
        <a:lstStyle/>
        <a:p>
          <a:endParaRPr lang="en-GB"/>
        </a:p>
      </dgm:t>
    </dgm:pt>
    <dgm:pt modelId="{7E62C627-33C1-4EA3-9B54-1A0D8DA6413B}" type="sibTrans" cxnId="{681CB710-E5ED-45E8-92A6-80BB915527C3}">
      <dgm:prSet/>
      <dgm:spPr/>
      <dgm:t>
        <a:bodyPr/>
        <a:lstStyle/>
        <a:p>
          <a:endParaRPr lang="en-GB"/>
        </a:p>
      </dgm:t>
    </dgm:pt>
    <dgm:pt modelId="{1D595C6F-2AAE-477E-AE43-61E1B37F540E}" type="pres">
      <dgm:prSet presAssocID="{FE10259A-EB90-4BE6-BC48-99E487FBB093}" presName="Name0" presStyleCnt="0">
        <dgm:presLayoutVars>
          <dgm:resizeHandles/>
        </dgm:presLayoutVars>
      </dgm:prSet>
      <dgm:spPr/>
    </dgm:pt>
    <dgm:pt modelId="{1932E1A4-000D-41F1-9A40-408530E5B3A9}" type="pres">
      <dgm:prSet presAssocID="{F38B4198-50C7-4CE9-A798-E5F5DC006023}" presName="text" presStyleLbl="node1" presStyleIdx="0" presStyleCnt="4">
        <dgm:presLayoutVars>
          <dgm:bulletEnabled val="1"/>
        </dgm:presLayoutVars>
      </dgm:prSet>
      <dgm:spPr/>
    </dgm:pt>
    <dgm:pt modelId="{DA755126-6A9D-4917-9A82-C86458AAE519}" type="pres">
      <dgm:prSet presAssocID="{41A434CA-2241-4101-8F8A-67DFCF7EACB3}" presName="space" presStyleCnt="0"/>
      <dgm:spPr/>
    </dgm:pt>
    <dgm:pt modelId="{C3B447CE-801C-47CA-9F83-5F770D3DB2A4}" type="pres">
      <dgm:prSet presAssocID="{EA1E50E0-E6A2-4172-9109-75AE45FDCA8B}" presName="text" presStyleLbl="node1" presStyleIdx="1" presStyleCnt="4">
        <dgm:presLayoutVars>
          <dgm:bulletEnabled val="1"/>
        </dgm:presLayoutVars>
      </dgm:prSet>
      <dgm:spPr/>
    </dgm:pt>
    <dgm:pt modelId="{B3382F32-2010-4559-AAFF-14D22AA75CCF}" type="pres">
      <dgm:prSet presAssocID="{2B6CA1D2-7FF8-4F86-97BE-E219359CF907}" presName="space" presStyleCnt="0"/>
      <dgm:spPr/>
    </dgm:pt>
    <dgm:pt modelId="{13207F68-3C5C-48ED-8669-A1C12763473B}" type="pres">
      <dgm:prSet presAssocID="{A34A2473-97FE-4A35-A67E-AD2A3950884F}" presName="text" presStyleLbl="node1" presStyleIdx="2" presStyleCnt="4">
        <dgm:presLayoutVars>
          <dgm:bulletEnabled val="1"/>
        </dgm:presLayoutVars>
      </dgm:prSet>
      <dgm:spPr/>
    </dgm:pt>
    <dgm:pt modelId="{DDC06411-D731-4566-88F0-3DBB4A2C9C24}" type="pres">
      <dgm:prSet presAssocID="{F16ED592-EB10-40C6-B07B-01298E98A47B}" presName="space" presStyleCnt="0"/>
      <dgm:spPr/>
    </dgm:pt>
    <dgm:pt modelId="{5710890F-A57E-4F2F-8781-CE2CABDDAD58}" type="pres">
      <dgm:prSet presAssocID="{A12E84CE-EDB7-4882-9235-2EEBF40854FA}" presName="text" presStyleLbl="node1" presStyleIdx="3" presStyleCnt="4">
        <dgm:presLayoutVars>
          <dgm:bulletEnabled val="1"/>
        </dgm:presLayoutVars>
      </dgm:prSet>
      <dgm:spPr/>
    </dgm:pt>
  </dgm:ptLst>
  <dgm:cxnLst>
    <dgm:cxn modelId="{681CB710-E5ED-45E8-92A6-80BB915527C3}" srcId="{FE10259A-EB90-4BE6-BC48-99E487FBB093}" destId="{A12E84CE-EDB7-4882-9235-2EEBF40854FA}" srcOrd="3" destOrd="0" parTransId="{C0C42500-343F-47FC-A4D3-8FACBFB9A8D1}" sibTransId="{7E62C627-33C1-4EA3-9B54-1A0D8DA6413B}"/>
    <dgm:cxn modelId="{2F80A723-81A4-42D2-9C14-4B7DCE0CB714}" srcId="{FE10259A-EB90-4BE6-BC48-99E487FBB093}" destId="{F38B4198-50C7-4CE9-A798-E5F5DC006023}" srcOrd="0" destOrd="0" parTransId="{514A2BBC-D969-42D3-AC26-A71926FA8DDB}" sibTransId="{41A434CA-2241-4101-8F8A-67DFCF7EACB3}"/>
    <dgm:cxn modelId="{F8F8A738-3EBD-420C-B990-0F8ED553707A}" type="presOf" srcId="{A12E84CE-EDB7-4882-9235-2EEBF40854FA}" destId="{5710890F-A57E-4F2F-8781-CE2CABDDAD58}" srcOrd="0" destOrd="0" presId="urn:diagrams.loki3.com/VaryingWidthList"/>
    <dgm:cxn modelId="{054A2173-AE9E-419C-BCCD-430542CE8AF9}" type="presOf" srcId="{F38B4198-50C7-4CE9-A798-E5F5DC006023}" destId="{1932E1A4-000D-41F1-9A40-408530E5B3A9}" srcOrd="0" destOrd="0" presId="urn:diagrams.loki3.com/VaryingWidthList"/>
    <dgm:cxn modelId="{5F5FDB74-AC5E-4044-BC99-E6D5633E1757}" type="presOf" srcId="{EA1E50E0-E6A2-4172-9109-75AE45FDCA8B}" destId="{C3B447CE-801C-47CA-9F83-5F770D3DB2A4}" srcOrd="0" destOrd="0" presId="urn:diagrams.loki3.com/VaryingWidthList"/>
    <dgm:cxn modelId="{03985F57-CCD0-40EA-9980-968E266D6507}" type="presOf" srcId="{FE10259A-EB90-4BE6-BC48-99E487FBB093}" destId="{1D595C6F-2AAE-477E-AE43-61E1B37F540E}" srcOrd="0" destOrd="0" presId="urn:diagrams.loki3.com/VaryingWidthList"/>
    <dgm:cxn modelId="{386BF659-1CB3-49AE-9BFE-A43813C7F8B8}" srcId="{FE10259A-EB90-4BE6-BC48-99E487FBB093}" destId="{A34A2473-97FE-4A35-A67E-AD2A3950884F}" srcOrd="2" destOrd="0" parTransId="{1ECE3590-AF5E-4CE5-BA53-D19C21AFE2EE}" sibTransId="{F16ED592-EB10-40C6-B07B-01298E98A47B}"/>
    <dgm:cxn modelId="{1EE5C57F-3108-47F0-9D1F-C7418F5A56E8}" type="presOf" srcId="{A34A2473-97FE-4A35-A67E-AD2A3950884F}" destId="{13207F68-3C5C-48ED-8669-A1C12763473B}" srcOrd="0" destOrd="0" presId="urn:diagrams.loki3.com/VaryingWidthList"/>
    <dgm:cxn modelId="{B4C86EEA-E7B2-46FE-A381-BF83F00C2558}" srcId="{FE10259A-EB90-4BE6-BC48-99E487FBB093}" destId="{EA1E50E0-E6A2-4172-9109-75AE45FDCA8B}" srcOrd="1" destOrd="0" parTransId="{1C6E82E5-E1EF-4984-9DF9-697430005068}" sibTransId="{2B6CA1D2-7FF8-4F86-97BE-E219359CF907}"/>
    <dgm:cxn modelId="{D8FF2E4C-753C-4C3D-B327-F86BAE18876B}" type="presParOf" srcId="{1D595C6F-2AAE-477E-AE43-61E1B37F540E}" destId="{1932E1A4-000D-41F1-9A40-408530E5B3A9}" srcOrd="0" destOrd="0" presId="urn:diagrams.loki3.com/VaryingWidthList"/>
    <dgm:cxn modelId="{C417E889-B69B-4245-9863-747BC0CCA1DA}" type="presParOf" srcId="{1D595C6F-2AAE-477E-AE43-61E1B37F540E}" destId="{DA755126-6A9D-4917-9A82-C86458AAE519}" srcOrd="1" destOrd="0" presId="urn:diagrams.loki3.com/VaryingWidthList"/>
    <dgm:cxn modelId="{8ACEBC5B-F7F3-432A-AE0D-F0EAB9A5A13B}" type="presParOf" srcId="{1D595C6F-2AAE-477E-AE43-61E1B37F540E}" destId="{C3B447CE-801C-47CA-9F83-5F770D3DB2A4}" srcOrd="2" destOrd="0" presId="urn:diagrams.loki3.com/VaryingWidthList"/>
    <dgm:cxn modelId="{209D840C-7760-42B6-B731-18618D2B8757}" type="presParOf" srcId="{1D595C6F-2AAE-477E-AE43-61E1B37F540E}" destId="{B3382F32-2010-4559-AAFF-14D22AA75CCF}" srcOrd="3" destOrd="0" presId="urn:diagrams.loki3.com/VaryingWidthList"/>
    <dgm:cxn modelId="{2CB1AB68-F3A5-4B2C-ABF9-E2D07F8E7F05}" type="presParOf" srcId="{1D595C6F-2AAE-477E-AE43-61E1B37F540E}" destId="{13207F68-3C5C-48ED-8669-A1C12763473B}" srcOrd="4" destOrd="0" presId="urn:diagrams.loki3.com/VaryingWidthList"/>
    <dgm:cxn modelId="{158D673F-5BDC-4CFC-BAA4-22488C09A525}" type="presParOf" srcId="{1D595C6F-2AAE-477E-AE43-61E1B37F540E}" destId="{DDC06411-D731-4566-88F0-3DBB4A2C9C24}" srcOrd="5" destOrd="0" presId="urn:diagrams.loki3.com/VaryingWidthList"/>
    <dgm:cxn modelId="{CDC5B9DD-8340-4F22-94BB-D3D712B7C0B3}" type="presParOf" srcId="{1D595C6F-2AAE-477E-AE43-61E1B37F540E}" destId="{5710890F-A57E-4F2F-8781-CE2CABDDAD58}" srcOrd="6" destOrd="0" presId="urn:diagrams.loki3.com/VaryingWidth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AEC9EF9-721B-4F59-B7CD-B904C477B35F}" type="doc">
      <dgm:prSet loTypeId="urn:microsoft.com/office/officeart/2005/8/layout/chart3" loCatId="cycle" qsTypeId="urn:microsoft.com/office/officeart/2005/8/quickstyle/simple4" qsCatId="simple" csTypeId="urn:microsoft.com/office/officeart/2005/8/colors/accent2_3" csCatId="accent2" phldr="1"/>
      <dgm:spPr/>
      <dgm:t>
        <a:bodyPr/>
        <a:lstStyle/>
        <a:p>
          <a:endParaRPr lang="en-GB"/>
        </a:p>
      </dgm:t>
    </dgm:pt>
    <dgm:pt modelId="{766B5F45-1C50-456A-9F4B-BAF33BA815B4}">
      <dgm:prSet phldrT="[Text]"/>
      <dgm:spPr/>
      <dgm:t>
        <a:bodyPr/>
        <a:lstStyle/>
        <a:p>
          <a:r>
            <a:rPr lang="en-GB"/>
            <a:t>SSI</a:t>
          </a:r>
          <a:endParaRPr lang="en-GB" dirty="0"/>
        </a:p>
      </dgm:t>
    </dgm:pt>
    <dgm:pt modelId="{AF52DC82-0953-4507-9182-076FE693E50C}" type="parTrans" cxnId="{C75693D7-F789-45C7-8814-BA4E1CE03236}">
      <dgm:prSet/>
      <dgm:spPr/>
      <dgm:t>
        <a:bodyPr/>
        <a:lstStyle/>
        <a:p>
          <a:endParaRPr lang="en-GB"/>
        </a:p>
      </dgm:t>
    </dgm:pt>
    <dgm:pt modelId="{E534FD92-1995-4FFF-96E3-9E038C040559}" type="sibTrans" cxnId="{C75693D7-F789-45C7-8814-BA4E1CE03236}">
      <dgm:prSet/>
      <dgm:spPr/>
      <dgm:t>
        <a:bodyPr/>
        <a:lstStyle/>
        <a:p>
          <a:endParaRPr lang="en-GB"/>
        </a:p>
      </dgm:t>
    </dgm:pt>
    <dgm:pt modelId="{D2FEFC2A-0EEE-41E5-A8C9-92353BD17979}">
      <dgm:prSet/>
      <dgm:spPr/>
      <dgm:t>
        <a:bodyPr/>
        <a:lstStyle/>
        <a:p>
          <a:r>
            <a:rPr lang="en-GB"/>
            <a:t>Respiratory infections (HAP, VAP)</a:t>
          </a:r>
          <a:endParaRPr lang="en-GB" dirty="0"/>
        </a:p>
      </dgm:t>
    </dgm:pt>
    <dgm:pt modelId="{58C67E84-B8C3-46E2-ABB5-A00749ADEF1E}" type="parTrans" cxnId="{FF86513B-ED08-4E5D-B8DD-F19A3FF2F178}">
      <dgm:prSet/>
      <dgm:spPr/>
      <dgm:t>
        <a:bodyPr/>
        <a:lstStyle/>
        <a:p>
          <a:endParaRPr lang="en-GB"/>
        </a:p>
      </dgm:t>
    </dgm:pt>
    <dgm:pt modelId="{9290F38F-2033-4F82-932E-7DCE752F64D5}" type="sibTrans" cxnId="{FF86513B-ED08-4E5D-B8DD-F19A3FF2F178}">
      <dgm:prSet/>
      <dgm:spPr/>
      <dgm:t>
        <a:bodyPr/>
        <a:lstStyle/>
        <a:p>
          <a:endParaRPr lang="en-GB"/>
        </a:p>
      </dgm:t>
    </dgm:pt>
    <dgm:pt modelId="{F67AC95B-5C11-48D3-89CD-C38BF5C7EE4E}">
      <dgm:prSet/>
      <dgm:spPr/>
      <dgm:t>
        <a:bodyPr/>
        <a:lstStyle/>
        <a:p>
          <a:r>
            <a:rPr lang="en-GB"/>
            <a:t>Urinary tract infections</a:t>
          </a:r>
          <a:endParaRPr lang="en-GB" dirty="0"/>
        </a:p>
      </dgm:t>
    </dgm:pt>
    <dgm:pt modelId="{449E077D-E629-4CE0-B6FD-1AF37E4E1682}" type="parTrans" cxnId="{39D80ECE-EED7-412D-A475-E93BBF9761CB}">
      <dgm:prSet/>
      <dgm:spPr/>
      <dgm:t>
        <a:bodyPr/>
        <a:lstStyle/>
        <a:p>
          <a:endParaRPr lang="en-GB"/>
        </a:p>
      </dgm:t>
    </dgm:pt>
    <dgm:pt modelId="{EE8D70CC-DC15-4248-BD18-0A7BDD577538}" type="sibTrans" cxnId="{39D80ECE-EED7-412D-A475-E93BBF9761CB}">
      <dgm:prSet/>
      <dgm:spPr/>
      <dgm:t>
        <a:bodyPr/>
        <a:lstStyle/>
        <a:p>
          <a:endParaRPr lang="en-GB"/>
        </a:p>
      </dgm:t>
    </dgm:pt>
    <dgm:pt modelId="{F2C9C9FC-2530-4E19-8130-12AB1C1A499E}">
      <dgm:prSet/>
      <dgm:spPr/>
      <dgm:t>
        <a:bodyPr/>
        <a:lstStyle/>
        <a:p>
          <a:r>
            <a:rPr lang="en-GB"/>
            <a:t>Invasive infections </a:t>
          </a:r>
          <a:endParaRPr lang="en-GB" dirty="0"/>
        </a:p>
      </dgm:t>
    </dgm:pt>
    <dgm:pt modelId="{B0197E5E-6691-426D-A816-5474CF6F42F5}" type="parTrans" cxnId="{78713AEE-947B-47C4-AA6B-5CB8E2C47EA7}">
      <dgm:prSet/>
      <dgm:spPr/>
      <dgm:t>
        <a:bodyPr/>
        <a:lstStyle/>
        <a:p>
          <a:endParaRPr lang="en-GB"/>
        </a:p>
      </dgm:t>
    </dgm:pt>
    <dgm:pt modelId="{5CA874B8-FE91-4528-8DD9-7396B88BD0B5}" type="sibTrans" cxnId="{78713AEE-947B-47C4-AA6B-5CB8E2C47EA7}">
      <dgm:prSet/>
      <dgm:spPr/>
      <dgm:t>
        <a:bodyPr/>
        <a:lstStyle/>
        <a:p>
          <a:endParaRPr lang="en-GB"/>
        </a:p>
      </dgm:t>
    </dgm:pt>
    <dgm:pt modelId="{CED400CF-B1BD-4DFB-8BC3-5DF2381B26C7}">
      <dgm:prSet/>
      <dgm:spPr/>
      <dgm:t>
        <a:bodyPr/>
        <a:lstStyle/>
        <a:p>
          <a:r>
            <a:rPr lang="en-GB"/>
            <a:t>DRIs</a:t>
          </a:r>
          <a:endParaRPr lang="en-GB" dirty="0"/>
        </a:p>
      </dgm:t>
    </dgm:pt>
    <dgm:pt modelId="{F900C89F-AD96-450B-B8F2-E47C433619EC}" type="parTrans" cxnId="{0463CB5F-1580-4DBE-B860-4D735135C51D}">
      <dgm:prSet/>
      <dgm:spPr/>
      <dgm:t>
        <a:bodyPr/>
        <a:lstStyle/>
        <a:p>
          <a:endParaRPr lang="en-GB"/>
        </a:p>
      </dgm:t>
    </dgm:pt>
    <dgm:pt modelId="{B4E051F6-20CF-48B6-BA80-30774E7509EB}" type="sibTrans" cxnId="{0463CB5F-1580-4DBE-B860-4D735135C51D}">
      <dgm:prSet/>
      <dgm:spPr/>
      <dgm:t>
        <a:bodyPr/>
        <a:lstStyle/>
        <a:p>
          <a:endParaRPr lang="en-GB"/>
        </a:p>
      </dgm:t>
    </dgm:pt>
    <dgm:pt modelId="{D1E81747-AA2F-4FA7-B8C9-46EE98A72119}" type="pres">
      <dgm:prSet presAssocID="{4AEC9EF9-721B-4F59-B7CD-B904C477B35F}" presName="compositeShape" presStyleCnt="0">
        <dgm:presLayoutVars>
          <dgm:chMax val="7"/>
          <dgm:dir/>
          <dgm:resizeHandles val="exact"/>
        </dgm:presLayoutVars>
      </dgm:prSet>
      <dgm:spPr/>
    </dgm:pt>
    <dgm:pt modelId="{935477D0-DB29-49CC-BDFE-821D516C2A74}" type="pres">
      <dgm:prSet presAssocID="{4AEC9EF9-721B-4F59-B7CD-B904C477B35F}" presName="wedge1" presStyleLbl="node1" presStyleIdx="0" presStyleCnt="5"/>
      <dgm:spPr/>
    </dgm:pt>
    <dgm:pt modelId="{F37D6050-B29F-4AA7-8F7F-4389D4204E4E}" type="pres">
      <dgm:prSet presAssocID="{4AEC9EF9-721B-4F59-B7CD-B904C477B35F}" presName="wedge1Tx" presStyleLbl="node1" presStyleIdx="0" presStyleCnt="5">
        <dgm:presLayoutVars>
          <dgm:chMax val="0"/>
          <dgm:chPref val="0"/>
          <dgm:bulletEnabled val="1"/>
        </dgm:presLayoutVars>
      </dgm:prSet>
      <dgm:spPr/>
    </dgm:pt>
    <dgm:pt modelId="{A4DD7EE3-A0D7-4776-8495-485579A7F95B}" type="pres">
      <dgm:prSet presAssocID="{4AEC9EF9-721B-4F59-B7CD-B904C477B35F}" presName="wedge2" presStyleLbl="node1" presStyleIdx="1" presStyleCnt="5"/>
      <dgm:spPr/>
    </dgm:pt>
    <dgm:pt modelId="{04C6CD80-C0C6-471F-8957-FF2F3D6BFA53}" type="pres">
      <dgm:prSet presAssocID="{4AEC9EF9-721B-4F59-B7CD-B904C477B35F}" presName="wedge2Tx" presStyleLbl="node1" presStyleIdx="1" presStyleCnt="5">
        <dgm:presLayoutVars>
          <dgm:chMax val="0"/>
          <dgm:chPref val="0"/>
          <dgm:bulletEnabled val="1"/>
        </dgm:presLayoutVars>
      </dgm:prSet>
      <dgm:spPr/>
    </dgm:pt>
    <dgm:pt modelId="{5DEC776C-5959-4317-A1BB-85D0546018D1}" type="pres">
      <dgm:prSet presAssocID="{4AEC9EF9-721B-4F59-B7CD-B904C477B35F}" presName="wedge3" presStyleLbl="node1" presStyleIdx="2" presStyleCnt="5"/>
      <dgm:spPr/>
    </dgm:pt>
    <dgm:pt modelId="{0E58B36C-DD8A-4C72-A393-4E52341E2BF1}" type="pres">
      <dgm:prSet presAssocID="{4AEC9EF9-721B-4F59-B7CD-B904C477B35F}" presName="wedge3Tx" presStyleLbl="node1" presStyleIdx="2" presStyleCnt="5">
        <dgm:presLayoutVars>
          <dgm:chMax val="0"/>
          <dgm:chPref val="0"/>
          <dgm:bulletEnabled val="1"/>
        </dgm:presLayoutVars>
      </dgm:prSet>
      <dgm:spPr/>
    </dgm:pt>
    <dgm:pt modelId="{C3AF3CE4-DD4D-427E-A6AD-4DD3A8F46C1B}" type="pres">
      <dgm:prSet presAssocID="{4AEC9EF9-721B-4F59-B7CD-B904C477B35F}" presName="wedge4" presStyleLbl="node1" presStyleIdx="3" presStyleCnt="5"/>
      <dgm:spPr/>
    </dgm:pt>
    <dgm:pt modelId="{773FCE7F-FE68-4C0A-A7A1-957384399154}" type="pres">
      <dgm:prSet presAssocID="{4AEC9EF9-721B-4F59-B7CD-B904C477B35F}" presName="wedge4Tx" presStyleLbl="node1" presStyleIdx="3" presStyleCnt="5">
        <dgm:presLayoutVars>
          <dgm:chMax val="0"/>
          <dgm:chPref val="0"/>
          <dgm:bulletEnabled val="1"/>
        </dgm:presLayoutVars>
      </dgm:prSet>
      <dgm:spPr/>
    </dgm:pt>
    <dgm:pt modelId="{493471B9-F59D-4938-AE58-CAF3DA21DCBB}" type="pres">
      <dgm:prSet presAssocID="{4AEC9EF9-721B-4F59-B7CD-B904C477B35F}" presName="wedge5" presStyleLbl="node1" presStyleIdx="4" presStyleCnt="5"/>
      <dgm:spPr/>
    </dgm:pt>
    <dgm:pt modelId="{552A4C19-D344-4001-8482-8C6646F75099}" type="pres">
      <dgm:prSet presAssocID="{4AEC9EF9-721B-4F59-B7CD-B904C477B35F}" presName="wedge5Tx" presStyleLbl="node1" presStyleIdx="4" presStyleCnt="5">
        <dgm:presLayoutVars>
          <dgm:chMax val="0"/>
          <dgm:chPref val="0"/>
          <dgm:bulletEnabled val="1"/>
        </dgm:presLayoutVars>
      </dgm:prSet>
      <dgm:spPr/>
    </dgm:pt>
  </dgm:ptLst>
  <dgm:cxnLst>
    <dgm:cxn modelId="{D35D4905-EE4B-4CA5-BD41-20CB741D0380}" type="presOf" srcId="{F2C9C9FC-2530-4E19-8130-12AB1C1A499E}" destId="{C3AF3CE4-DD4D-427E-A6AD-4DD3A8F46C1B}" srcOrd="0" destOrd="0" presId="urn:microsoft.com/office/officeart/2005/8/layout/chart3"/>
    <dgm:cxn modelId="{220BBD09-65FE-4036-8F83-07C05885EDC9}" type="presOf" srcId="{D2FEFC2A-0EEE-41E5-A8C9-92353BD17979}" destId="{04C6CD80-C0C6-471F-8957-FF2F3D6BFA53}" srcOrd="1" destOrd="0" presId="urn:microsoft.com/office/officeart/2005/8/layout/chart3"/>
    <dgm:cxn modelId="{9F55831C-B2E9-47F8-85A6-20EA400433D2}" type="presOf" srcId="{D2FEFC2A-0EEE-41E5-A8C9-92353BD17979}" destId="{A4DD7EE3-A0D7-4776-8495-485579A7F95B}" srcOrd="0" destOrd="0" presId="urn:microsoft.com/office/officeart/2005/8/layout/chart3"/>
    <dgm:cxn modelId="{114F1722-1A2F-4DD1-8E89-A911D4AEC1BB}" type="presOf" srcId="{766B5F45-1C50-456A-9F4B-BAF33BA815B4}" destId="{F37D6050-B29F-4AA7-8F7F-4389D4204E4E}" srcOrd="1" destOrd="0" presId="urn:microsoft.com/office/officeart/2005/8/layout/chart3"/>
    <dgm:cxn modelId="{45382B3A-8202-42FC-892D-4B8928503FED}" type="presOf" srcId="{CED400CF-B1BD-4DFB-8BC3-5DF2381B26C7}" destId="{552A4C19-D344-4001-8482-8C6646F75099}" srcOrd="1" destOrd="0" presId="urn:microsoft.com/office/officeart/2005/8/layout/chart3"/>
    <dgm:cxn modelId="{FF86513B-ED08-4E5D-B8DD-F19A3FF2F178}" srcId="{4AEC9EF9-721B-4F59-B7CD-B904C477B35F}" destId="{D2FEFC2A-0EEE-41E5-A8C9-92353BD17979}" srcOrd="1" destOrd="0" parTransId="{58C67E84-B8C3-46E2-ABB5-A00749ADEF1E}" sibTransId="{9290F38F-2033-4F82-932E-7DCE752F64D5}"/>
    <dgm:cxn modelId="{15A4BE40-D7B2-4E33-A15D-306BA2340B3A}" type="presOf" srcId="{766B5F45-1C50-456A-9F4B-BAF33BA815B4}" destId="{935477D0-DB29-49CC-BDFE-821D516C2A74}" srcOrd="0" destOrd="0" presId="urn:microsoft.com/office/officeart/2005/8/layout/chart3"/>
    <dgm:cxn modelId="{0463CB5F-1580-4DBE-B860-4D735135C51D}" srcId="{4AEC9EF9-721B-4F59-B7CD-B904C477B35F}" destId="{CED400CF-B1BD-4DFB-8BC3-5DF2381B26C7}" srcOrd="4" destOrd="0" parTransId="{F900C89F-AD96-450B-B8F2-E47C433619EC}" sibTransId="{B4E051F6-20CF-48B6-BA80-30774E7509EB}"/>
    <dgm:cxn modelId="{CAFDBB63-5A46-4608-B033-991CDBC69165}" type="presOf" srcId="{F67AC95B-5C11-48D3-89CD-C38BF5C7EE4E}" destId="{0E58B36C-DD8A-4C72-A393-4E52341E2BF1}" srcOrd="1" destOrd="0" presId="urn:microsoft.com/office/officeart/2005/8/layout/chart3"/>
    <dgm:cxn modelId="{39D80ECE-EED7-412D-A475-E93BBF9761CB}" srcId="{4AEC9EF9-721B-4F59-B7CD-B904C477B35F}" destId="{F67AC95B-5C11-48D3-89CD-C38BF5C7EE4E}" srcOrd="2" destOrd="0" parTransId="{449E077D-E629-4CE0-B6FD-1AF37E4E1682}" sibTransId="{EE8D70CC-DC15-4248-BD18-0A7BDD577538}"/>
    <dgm:cxn modelId="{CB86F8CF-9E20-4B0E-ACB3-63345262F5F5}" type="presOf" srcId="{4AEC9EF9-721B-4F59-B7CD-B904C477B35F}" destId="{D1E81747-AA2F-4FA7-B8C9-46EE98A72119}" srcOrd="0" destOrd="0" presId="urn:microsoft.com/office/officeart/2005/8/layout/chart3"/>
    <dgm:cxn modelId="{C75693D7-F789-45C7-8814-BA4E1CE03236}" srcId="{4AEC9EF9-721B-4F59-B7CD-B904C477B35F}" destId="{766B5F45-1C50-456A-9F4B-BAF33BA815B4}" srcOrd="0" destOrd="0" parTransId="{AF52DC82-0953-4507-9182-076FE693E50C}" sibTransId="{E534FD92-1995-4FFF-96E3-9E038C040559}"/>
    <dgm:cxn modelId="{8F9E4DDE-BCC0-4E82-B729-D5A4202FA51F}" type="presOf" srcId="{CED400CF-B1BD-4DFB-8BC3-5DF2381B26C7}" destId="{493471B9-F59D-4938-AE58-CAF3DA21DCBB}" srcOrd="0" destOrd="0" presId="urn:microsoft.com/office/officeart/2005/8/layout/chart3"/>
    <dgm:cxn modelId="{78713AEE-947B-47C4-AA6B-5CB8E2C47EA7}" srcId="{4AEC9EF9-721B-4F59-B7CD-B904C477B35F}" destId="{F2C9C9FC-2530-4E19-8130-12AB1C1A499E}" srcOrd="3" destOrd="0" parTransId="{B0197E5E-6691-426D-A816-5474CF6F42F5}" sibTransId="{5CA874B8-FE91-4528-8DD9-7396B88BD0B5}"/>
    <dgm:cxn modelId="{8DF1AAF6-875D-4E6D-ABB3-82EC894B8667}" type="presOf" srcId="{F67AC95B-5C11-48D3-89CD-C38BF5C7EE4E}" destId="{5DEC776C-5959-4317-A1BB-85D0546018D1}" srcOrd="0" destOrd="0" presId="urn:microsoft.com/office/officeart/2005/8/layout/chart3"/>
    <dgm:cxn modelId="{B40401F7-0444-4EB7-8513-85EAB4EAA826}" type="presOf" srcId="{F2C9C9FC-2530-4E19-8130-12AB1C1A499E}" destId="{773FCE7F-FE68-4C0A-A7A1-957384399154}" srcOrd="1" destOrd="0" presId="urn:microsoft.com/office/officeart/2005/8/layout/chart3"/>
    <dgm:cxn modelId="{00FC9CA7-97AE-408A-80D5-20ABE4464215}" type="presParOf" srcId="{D1E81747-AA2F-4FA7-B8C9-46EE98A72119}" destId="{935477D0-DB29-49CC-BDFE-821D516C2A74}" srcOrd="0" destOrd="0" presId="urn:microsoft.com/office/officeart/2005/8/layout/chart3"/>
    <dgm:cxn modelId="{08EB9F6F-80F6-4D79-A86E-929C1BB21A0F}" type="presParOf" srcId="{D1E81747-AA2F-4FA7-B8C9-46EE98A72119}" destId="{F37D6050-B29F-4AA7-8F7F-4389D4204E4E}" srcOrd="1" destOrd="0" presId="urn:microsoft.com/office/officeart/2005/8/layout/chart3"/>
    <dgm:cxn modelId="{7458D3B0-F3BD-43C6-9A93-E76AD980EA6F}" type="presParOf" srcId="{D1E81747-AA2F-4FA7-B8C9-46EE98A72119}" destId="{A4DD7EE3-A0D7-4776-8495-485579A7F95B}" srcOrd="2" destOrd="0" presId="urn:microsoft.com/office/officeart/2005/8/layout/chart3"/>
    <dgm:cxn modelId="{14C38C8A-C2CE-4885-9DEA-FEF23A8A08F5}" type="presParOf" srcId="{D1E81747-AA2F-4FA7-B8C9-46EE98A72119}" destId="{04C6CD80-C0C6-471F-8957-FF2F3D6BFA53}" srcOrd="3" destOrd="0" presId="urn:microsoft.com/office/officeart/2005/8/layout/chart3"/>
    <dgm:cxn modelId="{EABF89DA-9097-4BE7-BB5A-F65F31E3C06B}" type="presParOf" srcId="{D1E81747-AA2F-4FA7-B8C9-46EE98A72119}" destId="{5DEC776C-5959-4317-A1BB-85D0546018D1}" srcOrd="4" destOrd="0" presId="urn:microsoft.com/office/officeart/2005/8/layout/chart3"/>
    <dgm:cxn modelId="{88DB4297-2781-409F-B8F3-8628642ECA3C}" type="presParOf" srcId="{D1E81747-AA2F-4FA7-B8C9-46EE98A72119}" destId="{0E58B36C-DD8A-4C72-A393-4E52341E2BF1}" srcOrd="5" destOrd="0" presId="urn:microsoft.com/office/officeart/2005/8/layout/chart3"/>
    <dgm:cxn modelId="{40E47DAF-860B-4614-B320-C44A4EC33559}" type="presParOf" srcId="{D1E81747-AA2F-4FA7-B8C9-46EE98A72119}" destId="{C3AF3CE4-DD4D-427E-A6AD-4DD3A8F46C1B}" srcOrd="6" destOrd="0" presId="urn:microsoft.com/office/officeart/2005/8/layout/chart3"/>
    <dgm:cxn modelId="{68B50C7A-608F-4349-816C-0D2F816B9484}" type="presParOf" srcId="{D1E81747-AA2F-4FA7-B8C9-46EE98A72119}" destId="{773FCE7F-FE68-4C0A-A7A1-957384399154}" srcOrd="7" destOrd="0" presId="urn:microsoft.com/office/officeart/2005/8/layout/chart3"/>
    <dgm:cxn modelId="{137EE2C8-54F3-4C59-AC08-66A80D72AA6B}" type="presParOf" srcId="{D1E81747-AA2F-4FA7-B8C9-46EE98A72119}" destId="{493471B9-F59D-4938-AE58-CAF3DA21DCBB}" srcOrd="8" destOrd="0" presId="urn:microsoft.com/office/officeart/2005/8/layout/chart3"/>
    <dgm:cxn modelId="{EDA23121-4A04-44DD-A62F-1A5543212D41}" type="presParOf" srcId="{D1E81747-AA2F-4FA7-B8C9-46EE98A72119}" destId="{552A4C19-D344-4001-8482-8C6646F75099}" srcOrd="9" destOrd="0" presId="urn:microsoft.com/office/officeart/2005/8/layout/char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609C51E-3BD4-434D-97D2-CCC95B02FDDD}"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en-GB"/>
        </a:p>
      </dgm:t>
    </dgm:pt>
    <dgm:pt modelId="{2F206842-1D82-4A90-9017-C278CDC3023E}">
      <dgm:prSet phldrT="[Text]"/>
      <dgm:spPr/>
      <dgm:t>
        <a:bodyPr/>
        <a:lstStyle/>
        <a:p>
          <a:r>
            <a:rPr lang="en-GB" dirty="0"/>
            <a:t>SSI</a:t>
          </a:r>
        </a:p>
      </dgm:t>
    </dgm:pt>
    <dgm:pt modelId="{34A2F60D-C700-4501-89F2-67B47F9235DB}" type="parTrans" cxnId="{9283A8F7-301F-40B7-B8B0-E5967EC9FB99}">
      <dgm:prSet/>
      <dgm:spPr/>
      <dgm:t>
        <a:bodyPr/>
        <a:lstStyle/>
        <a:p>
          <a:endParaRPr lang="en-GB"/>
        </a:p>
      </dgm:t>
    </dgm:pt>
    <dgm:pt modelId="{DF34990B-5BF4-4388-881F-4934A746A829}" type="sibTrans" cxnId="{9283A8F7-301F-40B7-B8B0-E5967EC9FB99}">
      <dgm:prSet/>
      <dgm:spPr/>
      <dgm:t>
        <a:bodyPr/>
        <a:lstStyle/>
        <a:p>
          <a:endParaRPr lang="en-GB"/>
        </a:p>
      </dgm:t>
    </dgm:pt>
    <dgm:pt modelId="{24F707D2-49B1-400E-8AA4-8604C48D9F8A}">
      <dgm:prSet phldrT="[Text]"/>
      <dgm:spPr/>
      <dgm:t>
        <a:bodyPr/>
        <a:lstStyle/>
        <a:p>
          <a:r>
            <a:rPr lang="en-GB" dirty="0"/>
            <a:t>Patient experience</a:t>
          </a:r>
        </a:p>
      </dgm:t>
    </dgm:pt>
    <dgm:pt modelId="{5B754939-4912-42C8-B7C0-F7BEA82090C6}" type="parTrans" cxnId="{ED33E6DB-AA37-451B-ACF2-BB6CE53D9B2C}">
      <dgm:prSet/>
      <dgm:spPr/>
      <dgm:t>
        <a:bodyPr/>
        <a:lstStyle/>
        <a:p>
          <a:endParaRPr lang="en-GB"/>
        </a:p>
      </dgm:t>
    </dgm:pt>
    <dgm:pt modelId="{80441CC6-3144-4712-A815-E7DD766B589B}" type="sibTrans" cxnId="{ED33E6DB-AA37-451B-ACF2-BB6CE53D9B2C}">
      <dgm:prSet/>
      <dgm:spPr/>
      <dgm:t>
        <a:bodyPr/>
        <a:lstStyle/>
        <a:p>
          <a:endParaRPr lang="en-GB"/>
        </a:p>
      </dgm:t>
    </dgm:pt>
    <dgm:pt modelId="{575C8FBD-4CE9-4563-A3EE-E32B51BE0E7A}">
      <dgm:prSet phldrT="[Text]"/>
      <dgm:spPr/>
      <dgm:t>
        <a:bodyPr/>
        <a:lstStyle/>
        <a:p>
          <a:r>
            <a:rPr lang="en-GB" dirty="0"/>
            <a:t>Costs</a:t>
          </a:r>
        </a:p>
      </dgm:t>
    </dgm:pt>
    <dgm:pt modelId="{6493432C-4EBA-4A39-B3A6-220333FFD2E5}" type="parTrans" cxnId="{EBFE0172-2334-4568-B1F3-A928E4136D2B}">
      <dgm:prSet/>
      <dgm:spPr/>
      <dgm:t>
        <a:bodyPr/>
        <a:lstStyle/>
        <a:p>
          <a:endParaRPr lang="en-GB"/>
        </a:p>
      </dgm:t>
    </dgm:pt>
    <dgm:pt modelId="{892E630E-0A6D-4AC8-B679-DBA240F91360}" type="sibTrans" cxnId="{EBFE0172-2334-4568-B1F3-A928E4136D2B}">
      <dgm:prSet/>
      <dgm:spPr/>
      <dgm:t>
        <a:bodyPr/>
        <a:lstStyle/>
        <a:p>
          <a:endParaRPr lang="en-GB"/>
        </a:p>
      </dgm:t>
    </dgm:pt>
    <dgm:pt modelId="{551C06B2-B7B3-4EC8-A800-60EAC19CB3BB}">
      <dgm:prSet phldrT="[Text]"/>
      <dgm:spPr/>
      <dgm:t>
        <a:bodyPr/>
        <a:lstStyle/>
        <a:p>
          <a:r>
            <a:rPr lang="en-GB" dirty="0"/>
            <a:t>Reputation/ patient choice</a:t>
          </a:r>
        </a:p>
      </dgm:t>
    </dgm:pt>
    <dgm:pt modelId="{A30E5615-DB71-4CC1-9F49-8AEC4E0C983E}" type="parTrans" cxnId="{D3D1FA15-26CA-4995-9F46-7536C3AE8E2F}">
      <dgm:prSet/>
      <dgm:spPr/>
      <dgm:t>
        <a:bodyPr/>
        <a:lstStyle/>
        <a:p>
          <a:endParaRPr lang="en-GB"/>
        </a:p>
      </dgm:t>
    </dgm:pt>
    <dgm:pt modelId="{4BDE4604-8AA0-48AA-A990-5D436B14FD14}" type="sibTrans" cxnId="{D3D1FA15-26CA-4995-9F46-7536C3AE8E2F}">
      <dgm:prSet/>
      <dgm:spPr/>
      <dgm:t>
        <a:bodyPr/>
        <a:lstStyle/>
        <a:p>
          <a:endParaRPr lang="en-GB"/>
        </a:p>
      </dgm:t>
    </dgm:pt>
    <dgm:pt modelId="{3B622896-631D-4B69-A973-C73C20E39663}">
      <dgm:prSet phldrT="[Text]"/>
      <dgm:spPr/>
      <dgm:t>
        <a:bodyPr/>
        <a:lstStyle/>
        <a:p>
          <a:r>
            <a:rPr lang="en-GB" dirty="0"/>
            <a:t>Antimicrobial resistance</a:t>
          </a:r>
        </a:p>
      </dgm:t>
    </dgm:pt>
    <dgm:pt modelId="{594CD42C-23C0-4DC9-B3AD-A6D2D955B45E}" type="parTrans" cxnId="{6DB4B085-B9C8-45E6-8439-CE5F65BF5509}">
      <dgm:prSet/>
      <dgm:spPr/>
      <dgm:t>
        <a:bodyPr/>
        <a:lstStyle/>
        <a:p>
          <a:endParaRPr lang="en-GB"/>
        </a:p>
      </dgm:t>
    </dgm:pt>
    <dgm:pt modelId="{CFB471C0-215B-4647-970E-D1A3BACDD575}" type="sibTrans" cxnId="{6DB4B085-B9C8-45E6-8439-CE5F65BF5509}">
      <dgm:prSet/>
      <dgm:spPr/>
      <dgm:t>
        <a:bodyPr/>
        <a:lstStyle/>
        <a:p>
          <a:endParaRPr lang="en-GB"/>
        </a:p>
      </dgm:t>
    </dgm:pt>
    <dgm:pt modelId="{02DF9A85-4E8A-4CB8-AEF2-233B053C8A46}" type="pres">
      <dgm:prSet presAssocID="{E609C51E-3BD4-434D-97D2-CCC95B02FDDD}" presName="cycle" presStyleCnt="0">
        <dgm:presLayoutVars>
          <dgm:chMax val="1"/>
          <dgm:dir/>
          <dgm:animLvl val="ctr"/>
          <dgm:resizeHandles val="exact"/>
        </dgm:presLayoutVars>
      </dgm:prSet>
      <dgm:spPr/>
    </dgm:pt>
    <dgm:pt modelId="{3638E0C1-EB65-4735-9F79-8D473C87F49D}" type="pres">
      <dgm:prSet presAssocID="{2F206842-1D82-4A90-9017-C278CDC3023E}" presName="centerShape" presStyleLbl="node0" presStyleIdx="0" presStyleCnt="1"/>
      <dgm:spPr/>
    </dgm:pt>
    <dgm:pt modelId="{1D7638B0-8B85-41FC-BBAB-AD39A55C8FC4}" type="pres">
      <dgm:prSet presAssocID="{5B754939-4912-42C8-B7C0-F7BEA82090C6}" presName="Name9" presStyleLbl="parChTrans1D2" presStyleIdx="0" presStyleCnt="4"/>
      <dgm:spPr/>
    </dgm:pt>
    <dgm:pt modelId="{4B617050-FF95-4083-9CAD-424C19D714E3}" type="pres">
      <dgm:prSet presAssocID="{5B754939-4912-42C8-B7C0-F7BEA82090C6}" presName="connTx" presStyleLbl="parChTrans1D2" presStyleIdx="0" presStyleCnt="4"/>
      <dgm:spPr/>
    </dgm:pt>
    <dgm:pt modelId="{6BA96584-C39A-4662-82FA-96C9C6CEDCB3}" type="pres">
      <dgm:prSet presAssocID="{24F707D2-49B1-400E-8AA4-8604C48D9F8A}" presName="node" presStyleLbl="node1" presStyleIdx="0" presStyleCnt="4">
        <dgm:presLayoutVars>
          <dgm:bulletEnabled val="1"/>
        </dgm:presLayoutVars>
      </dgm:prSet>
      <dgm:spPr/>
    </dgm:pt>
    <dgm:pt modelId="{BAFAE0D5-D20D-4F3D-8DA3-2C039E6A4E6C}" type="pres">
      <dgm:prSet presAssocID="{6493432C-4EBA-4A39-B3A6-220333FFD2E5}" presName="Name9" presStyleLbl="parChTrans1D2" presStyleIdx="1" presStyleCnt="4"/>
      <dgm:spPr/>
    </dgm:pt>
    <dgm:pt modelId="{85D6917D-F7D0-4EB1-B78E-F8E63AEADF90}" type="pres">
      <dgm:prSet presAssocID="{6493432C-4EBA-4A39-B3A6-220333FFD2E5}" presName="connTx" presStyleLbl="parChTrans1D2" presStyleIdx="1" presStyleCnt="4"/>
      <dgm:spPr/>
    </dgm:pt>
    <dgm:pt modelId="{20CE572B-C9A9-4525-80BC-535FE759F4A7}" type="pres">
      <dgm:prSet presAssocID="{575C8FBD-4CE9-4563-A3EE-E32B51BE0E7A}" presName="node" presStyleLbl="node1" presStyleIdx="1" presStyleCnt="4">
        <dgm:presLayoutVars>
          <dgm:bulletEnabled val="1"/>
        </dgm:presLayoutVars>
      </dgm:prSet>
      <dgm:spPr/>
    </dgm:pt>
    <dgm:pt modelId="{7C502EB8-AE62-4B53-A917-A0F9898C5CC3}" type="pres">
      <dgm:prSet presAssocID="{A30E5615-DB71-4CC1-9F49-8AEC4E0C983E}" presName="Name9" presStyleLbl="parChTrans1D2" presStyleIdx="2" presStyleCnt="4"/>
      <dgm:spPr/>
    </dgm:pt>
    <dgm:pt modelId="{BEB012BA-A152-41DF-B3CE-ED4F804E0E0D}" type="pres">
      <dgm:prSet presAssocID="{A30E5615-DB71-4CC1-9F49-8AEC4E0C983E}" presName="connTx" presStyleLbl="parChTrans1D2" presStyleIdx="2" presStyleCnt="4"/>
      <dgm:spPr/>
    </dgm:pt>
    <dgm:pt modelId="{BB8613AE-020F-49AF-AC77-AE7C8B3DD033}" type="pres">
      <dgm:prSet presAssocID="{551C06B2-B7B3-4EC8-A800-60EAC19CB3BB}" presName="node" presStyleLbl="node1" presStyleIdx="2" presStyleCnt="4">
        <dgm:presLayoutVars>
          <dgm:bulletEnabled val="1"/>
        </dgm:presLayoutVars>
      </dgm:prSet>
      <dgm:spPr/>
    </dgm:pt>
    <dgm:pt modelId="{241E23EF-1D50-420B-99CC-D23589B4AE93}" type="pres">
      <dgm:prSet presAssocID="{594CD42C-23C0-4DC9-B3AD-A6D2D955B45E}" presName="Name9" presStyleLbl="parChTrans1D2" presStyleIdx="3" presStyleCnt="4"/>
      <dgm:spPr/>
    </dgm:pt>
    <dgm:pt modelId="{E8E39895-8087-4763-996D-BF921246AD59}" type="pres">
      <dgm:prSet presAssocID="{594CD42C-23C0-4DC9-B3AD-A6D2D955B45E}" presName="connTx" presStyleLbl="parChTrans1D2" presStyleIdx="3" presStyleCnt="4"/>
      <dgm:spPr/>
    </dgm:pt>
    <dgm:pt modelId="{EF0FA484-7254-45D9-ADCD-3D8502C7FD62}" type="pres">
      <dgm:prSet presAssocID="{3B622896-631D-4B69-A973-C73C20E39663}" presName="node" presStyleLbl="node1" presStyleIdx="3" presStyleCnt="4">
        <dgm:presLayoutVars>
          <dgm:bulletEnabled val="1"/>
        </dgm:presLayoutVars>
      </dgm:prSet>
      <dgm:spPr/>
    </dgm:pt>
  </dgm:ptLst>
  <dgm:cxnLst>
    <dgm:cxn modelId="{3C650D05-0465-419F-93DF-78E3EAE72E88}" type="presOf" srcId="{551C06B2-B7B3-4EC8-A800-60EAC19CB3BB}" destId="{BB8613AE-020F-49AF-AC77-AE7C8B3DD033}" srcOrd="0" destOrd="0" presId="urn:microsoft.com/office/officeart/2005/8/layout/radial1"/>
    <dgm:cxn modelId="{D3D1FA15-26CA-4995-9F46-7536C3AE8E2F}" srcId="{2F206842-1D82-4A90-9017-C278CDC3023E}" destId="{551C06B2-B7B3-4EC8-A800-60EAC19CB3BB}" srcOrd="2" destOrd="0" parTransId="{A30E5615-DB71-4CC1-9F49-8AEC4E0C983E}" sibTransId="{4BDE4604-8AA0-48AA-A990-5D436B14FD14}"/>
    <dgm:cxn modelId="{E429C718-9727-49EA-8008-239647C9F2EB}" type="presOf" srcId="{A30E5615-DB71-4CC1-9F49-8AEC4E0C983E}" destId="{7C502EB8-AE62-4B53-A917-A0F9898C5CC3}" srcOrd="0" destOrd="0" presId="urn:microsoft.com/office/officeart/2005/8/layout/radial1"/>
    <dgm:cxn modelId="{6EE29D24-76E3-4D35-B316-110DC6D3EDF3}" type="presOf" srcId="{6493432C-4EBA-4A39-B3A6-220333FFD2E5}" destId="{BAFAE0D5-D20D-4F3D-8DA3-2C039E6A4E6C}" srcOrd="0" destOrd="0" presId="urn:microsoft.com/office/officeart/2005/8/layout/radial1"/>
    <dgm:cxn modelId="{DE638046-D1E4-4096-BA30-A953CDDAF2E2}" type="presOf" srcId="{575C8FBD-4CE9-4563-A3EE-E32B51BE0E7A}" destId="{20CE572B-C9A9-4525-80BC-535FE759F4A7}" srcOrd="0" destOrd="0" presId="urn:microsoft.com/office/officeart/2005/8/layout/radial1"/>
    <dgm:cxn modelId="{F177184D-A34B-42C1-9D42-25FAB5DEBC90}" type="presOf" srcId="{E609C51E-3BD4-434D-97D2-CCC95B02FDDD}" destId="{02DF9A85-4E8A-4CB8-AEF2-233B053C8A46}" srcOrd="0" destOrd="0" presId="urn:microsoft.com/office/officeart/2005/8/layout/radial1"/>
    <dgm:cxn modelId="{EBFE0172-2334-4568-B1F3-A928E4136D2B}" srcId="{2F206842-1D82-4A90-9017-C278CDC3023E}" destId="{575C8FBD-4CE9-4563-A3EE-E32B51BE0E7A}" srcOrd="1" destOrd="0" parTransId="{6493432C-4EBA-4A39-B3A6-220333FFD2E5}" sibTransId="{892E630E-0A6D-4AC8-B679-DBA240F91360}"/>
    <dgm:cxn modelId="{DFF4E652-7C27-4132-84F4-A81D726E30ED}" type="presOf" srcId="{3B622896-631D-4B69-A973-C73C20E39663}" destId="{EF0FA484-7254-45D9-ADCD-3D8502C7FD62}" srcOrd="0" destOrd="0" presId="urn:microsoft.com/office/officeart/2005/8/layout/radial1"/>
    <dgm:cxn modelId="{2EC52377-543B-43F1-A99F-E3294E2A626B}" type="presOf" srcId="{24F707D2-49B1-400E-8AA4-8604C48D9F8A}" destId="{6BA96584-C39A-4662-82FA-96C9C6CEDCB3}" srcOrd="0" destOrd="0" presId="urn:microsoft.com/office/officeart/2005/8/layout/radial1"/>
    <dgm:cxn modelId="{CC0AE458-37B7-4EB3-930C-3C2236D6C10E}" type="presOf" srcId="{5B754939-4912-42C8-B7C0-F7BEA82090C6}" destId="{4B617050-FF95-4083-9CAD-424C19D714E3}" srcOrd="1" destOrd="0" presId="urn:microsoft.com/office/officeart/2005/8/layout/radial1"/>
    <dgm:cxn modelId="{07D73685-796F-4D39-B099-570318E879A0}" type="presOf" srcId="{594CD42C-23C0-4DC9-B3AD-A6D2D955B45E}" destId="{E8E39895-8087-4763-996D-BF921246AD59}" srcOrd="1" destOrd="0" presId="urn:microsoft.com/office/officeart/2005/8/layout/radial1"/>
    <dgm:cxn modelId="{6DB4B085-B9C8-45E6-8439-CE5F65BF5509}" srcId="{2F206842-1D82-4A90-9017-C278CDC3023E}" destId="{3B622896-631D-4B69-A973-C73C20E39663}" srcOrd="3" destOrd="0" parTransId="{594CD42C-23C0-4DC9-B3AD-A6D2D955B45E}" sibTransId="{CFB471C0-215B-4647-970E-D1A3BACDD575}"/>
    <dgm:cxn modelId="{9CBEEE91-236F-40BC-9C46-8BAD31E306D9}" type="presOf" srcId="{A30E5615-DB71-4CC1-9F49-8AEC4E0C983E}" destId="{BEB012BA-A152-41DF-B3CE-ED4F804E0E0D}" srcOrd="1" destOrd="0" presId="urn:microsoft.com/office/officeart/2005/8/layout/radial1"/>
    <dgm:cxn modelId="{F4FE94A5-0536-42D0-99A7-5766910727B9}" type="presOf" srcId="{594CD42C-23C0-4DC9-B3AD-A6D2D955B45E}" destId="{241E23EF-1D50-420B-99CC-D23589B4AE93}" srcOrd="0" destOrd="0" presId="urn:microsoft.com/office/officeart/2005/8/layout/radial1"/>
    <dgm:cxn modelId="{600FFBBD-8DE0-47AA-AD15-F138A27984E2}" type="presOf" srcId="{2F206842-1D82-4A90-9017-C278CDC3023E}" destId="{3638E0C1-EB65-4735-9F79-8D473C87F49D}" srcOrd="0" destOrd="0" presId="urn:microsoft.com/office/officeart/2005/8/layout/radial1"/>
    <dgm:cxn modelId="{ED33E6DB-AA37-451B-ACF2-BB6CE53D9B2C}" srcId="{2F206842-1D82-4A90-9017-C278CDC3023E}" destId="{24F707D2-49B1-400E-8AA4-8604C48D9F8A}" srcOrd="0" destOrd="0" parTransId="{5B754939-4912-42C8-B7C0-F7BEA82090C6}" sibTransId="{80441CC6-3144-4712-A815-E7DD766B589B}"/>
    <dgm:cxn modelId="{747D35EE-BA61-47D1-8E85-3099008CEFDF}" type="presOf" srcId="{5B754939-4912-42C8-B7C0-F7BEA82090C6}" destId="{1D7638B0-8B85-41FC-BBAB-AD39A55C8FC4}" srcOrd="0" destOrd="0" presId="urn:microsoft.com/office/officeart/2005/8/layout/radial1"/>
    <dgm:cxn modelId="{9283A8F7-301F-40B7-B8B0-E5967EC9FB99}" srcId="{E609C51E-3BD4-434D-97D2-CCC95B02FDDD}" destId="{2F206842-1D82-4A90-9017-C278CDC3023E}" srcOrd="0" destOrd="0" parTransId="{34A2F60D-C700-4501-89F2-67B47F9235DB}" sibTransId="{DF34990B-5BF4-4388-881F-4934A746A829}"/>
    <dgm:cxn modelId="{E47DBBF8-C89E-46FE-A7B4-C1262017F181}" type="presOf" srcId="{6493432C-4EBA-4A39-B3A6-220333FFD2E5}" destId="{85D6917D-F7D0-4EB1-B78E-F8E63AEADF90}" srcOrd="1" destOrd="0" presId="urn:microsoft.com/office/officeart/2005/8/layout/radial1"/>
    <dgm:cxn modelId="{A9EB283D-F462-4B0C-9F15-80AC99D25C12}" type="presParOf" srcId="{02DF9A85-4E8A-4CB8-AEF2-233B053C8A46}" destId="{3638E0C1-EB65-4735-9F79-8D473C87F49D}" srcOrd="0" destOrd="0" presId="urn:microsoft.com/office/officeart/2005/8/layout/radial1"/>
    <dgm:cxn modelId="{453F3C51-D676-46F7-8387-9BB1A8B8178C}" type="presParOf" srcId="{02DF9A85-4E8A-4CB8-AEF2-233B053C8A46}" destId="{1D7638B0-8B85-41FC-BBAB-AD39A55C8FC4}" srcOrd="1" destOrd="0" presId="urn:microsoft.com/office/officeart/2005/8/layout/radial1"/>
    <dgm:cxn modelId="{B54FAD81-C5BB-4C45-825D-10EB2E553251}" type="presParOf" srcId="{1D7638B0-8B85-41FC-BBAB-AD39A55C8FC4}" destId="{4B617050-FF95-4083-9CAD-424C19D714E3}" srcOrd="0" destOrd="0" presId="urn:microsoft.com/office/officeart/2005/8/layout/radial1"/>
    <dgm:cxn modelId="{3B4B3FB9-91DB-49E2-A56D-1361220583DF}" type="presParOf" srcId="{02DF9A85-4E8A-4CB8-AEF2-233B053C8A46}" destId="{6BA96584-C39A-4662-82FA-96C9C6CEDCB3}" srcOrd="2" destOrd="0" presId="urn:microsoft.com/office/officeart/2005/8/layout/radial1"/>
    <dgm:cxn modelId="{AB5305A1-8880-4298-829D-026BF40A4210}" type="presParOf" srcId="{02DF9A85-4E8A-4CB8-AEF2-233B053C8A46}" destId="{BAFAE0D5-D20D-4F3D-8DA3-2C039E6A4E6C}" srcOrd="3" destOrd="0" presId="urn:microsoft.com/office/officeart/2005/8/layout/radial1"/>
    <dgm:cxn modelId="{A1C33C91-C7D9-440D-A29F-B53993385E64}" type="presParOf" srcId="{BAFAE0D5-D20D-4F3D-8DA3-2C039E6A4E6C}" destId="{85D6917D-F7D0-4EB1-B78E-F8E63AEADF90}" srcOrd="0" destOrd="0" presId="urn:microsoft.com/office/officeart/2005/8/layout/radial1"/>
    <dgm:cxn modelId="{EA9F63E6-E958-4D71-9FA8-1FC460C00C1D}" type="presParOf" srcId="{02DF9A85-4E8A-4CB8-AEF2-233B053C8A46}" destId="{20CE572B-C9A9-4525-80BC-535FE759F4A7}" srcOrd="4" destOrd="0" presId="urn:microsoft.com/office/officeart/2005/8/layout/radial1"/>
    <dgm:cxn modelId="{6FF27EEA-448C-4A19-BF56-08EFC6B74A82}" type="presParOf" srcId="{02DF9A85-4E8A-4CB8-AEF2-233B053C8A46}" destId="{7C502EB8-AE62-4B53-A917-A0F9898C5CC3}" srcOrd="5" destOrd="0" presId="urn:microsoft.com/office/officeart/2005/8/layout/radial1"/>
    <dgm:cxn modelId="{ADB01BF8-5B41-450E-B426-1F567918F497}" type="presParOf" srcId="{7C502EB8-AE62-4B53-A917-A0F9898C5CC3}" destId="{BEB012BA-A152-41DF-B3CE-ED4F804E0E0D}" srcOrd="0" destOrd="0" presId="urn:microsoft.com/office/officeart/2005/8/layout/radial1"/>
    <dgm:cxn modelId="{7CC64572-99FF-4F65-8F2A-50513A66B412}" type="presParOf" srcId="{02DF9A85-4E8A-4CB8-AEF2-233B053C8A46}" destId="{BB8613AE-020F-49AF-AC77-AE7C8B3DD033}" srcOrd="6" destOrd="0" presId="urn:microsoft.com/office/officeart/2005/8/layout/radial1"/>
    <dgm:cxn modelId="{25C9919D-0C63-41A4-90FA-678E5C76C2D2}" type="presParOf" srcId="{02DF9A85-4E8A-4CB8-AEF2-233B053C8A46}" destId="{241E23EF-1D50-420B-99CC-D23589B4AE93}" srcOrd="7" destOrd="0" presId="urn:microsoft.com/office/officeart/2005/8/layout/radial1"/>
    <dgm:cxn modelId="{E3EB015A-8E80-42DF-BA82-CA0CF4A513FD}" type="presParOf" srcId="{241E23EF-1D50-420B-99CC-D23589B4AE93}" destId="{E8E39895-8087-4763-996D-BF921246AD59}" srcOrd="0" destOrd="0" presId="urn:microsoft.com/office/officeart/2005/8/layout/radial1"/>
    <dgm:cxn modelId="{F72B2454-A5CC-4FB0-8F88-5C0879EED62B}" type="presParOf" srcId="{02DF9A85-4E8A-4CB8-AEF2-233B053C8A46}" destId="{EF0FA484-7254-45D9-ADCD-3D8502C7FD62}" srcOrd="8"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3A702D1-ADA4-4A38-929B-74585EE0D69B}"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GB"/>
        </a:p>
      </dgm:t>
    </dgm:pt>
    <dgm:pt modelId="{BE5F5537-082E-49C6-AD86-E0C64A78DFC7}">
      <dgm:prSet phldrT="[Text]"/>
      <dgm:spPr/>
      <dgm:t>
        <a:bodyPr/>
        <a:lstStyle/>
        <a:p>
          <a:pPr algn="ctr"/>
          <a:r>
            <a:rPr lang="en-GB" dirty="0"/>
            <a:t>Hospital</a:t>
          </a:r>
        </a:p>
      </dgm:t>
    </dgm:pt>
    <dgm:pt modelId="{8A1BD318-BE08-4020-98A9-19EC1CD6AC59}" type="parTrans" cxnId="{8424075E-E784-44E3-9A6A-2B00929E8B15}">
      <dgm:prSet/>
      <dgm:spPr/>
      <dgm:t>
        <a:bodyPr/>
        <a:lstStyle/>
        <a:p>
          <a:endParaRPr lang="en-GB"/>
        </a:p>
      </dgm:t>
    </dgm:pt>
    <dgm:pt modelId="{97AF5E54-CEB6-453D-93F1-807378DB98F7}" type="sibTrans" cxnId="{8424075E-E784-44E3-9A6A-2B00929E8B15}">
      <dgm:prSet/>
      <dgm:spPr/>
      <dgm:t>
        <a:bodyPr/>
        <a:lstStyle/>
        <a:p>
          <a:endParaRPr lang="en-GB"/>
        </a:p>
      </dgm:t>
    </dgm:pt>
    <dgm:pt modelId="{59E404FB-06A5-4434-AA5C-14CF86ADBCB0}">
      <dgm:prSet phldrT="[Text]"/>
      <dgm:spPr/>
      <dgm:t>
        <a:bodyPr/>
        <a:lstStyle/>
        <a:p>
          <a:r>
            <a:rPr lang="en-GB" dirty="0"/>
            <a:t>Payer/healthcare system</a:t>
          </a:r>
        </a:p>
      </dgm:t>
    </dgm:pt>
    <dgm:pt modelId="{24DF4355-0CA0-4785-B673-548C275BAEF2}" type="parTrans" cxnId="{D7307234-B6AD-4BBE-AB68-D146F74102AF}">
      <dgm:prSet/>
      <dgm:spPr/>
      <dgm:t>
        <a:bodyPr/>
        <a:lstStyle/>
        <a:p>
          <a:endParaRPr lang="en-GB"/>
        </a:p>
      </dgm:t>
    </dgm:pt>
    <dgm:pt modelId="{A82F42A4-B10B-4547-B00A-546F409E2E4E}" type="sibTrans" cxnId="{D7307234-B6AD-4BBE-AB68-D146F74102AF}">
      <dgm:prSet/>
      <dgm:spPr/>
      <dgm:t>
        <a:bodyPr/>
        <a:lstStyle/>
        <a:p>
          <a:endParaRPr lang="en-GB"/>
        </a:p>
      </dgm:t>
    </dgm:pt>
    <dgm:pt modelId="{B2555DC9-CC38-4B5E-A21F-1DB07EF3F47F}">
      <dgm:prSet phldrT="[Text]"/>
      <dgm:spPr/>
      <dgm:t>
        <a:bodyPr/>
        <a:lstStyle/>
        <a:p>
          <a:r>
            <a:rPr lang="en-GB" dirty="0"/>
            <a:t>Societal</a:t>
          </a:r>
        </a:p>
      </dgm:t>
    </dgm:pt>
    <dgm:pt modelId="{BEEE454A-8AAE-462E-9E10-4CF195D2373F}" type="parTrans" cxnId="{EBDBA31E-FB27-49C1-9F2B-58A3A5B76C86}">
      <dgm:prSet/>
      <dgm:spPr/>
      <dgm:t>
        <a:bodyPr/>
        <a:lstStyle/>
        <a:p>
          <a:endParaRPr lang="en-GB"/>
        </a:p>
      </dgm:t>
    </dgm:pt>
    <dgm:pt modelId="{79F71908-548D-46D1-8AB3-78B6CB1411B5}" type="sibTrans" cxnId="{EBDBA31E-FB27-49C1-9F2B-58A3A5B76C86}">
      <dgm:prSet/>
      <dgm:spPr/>
      <dgm:t>
        <a:bodyPr/>
        <a:lstStyle/>
        <a:p>
          <a:endParaRPr lang="en-GB"/>
        </a:p>
      </dgm:t>
    </dgm:pt>
    <dgm:pt modelId="{AC51B3D9-0B20-469A-B077-DC47AF738908}">
      <dgm:prSet phldrT="[Text]"/>
      <dgm:spPr/>
      <dgm:t>
        <a:bodyPr/>
        <a:lstStyle/>
        <a:p>
          <a:r>
            <a:rPr lang="en-GB" dirty="0"/>
            <a:t>Economic</a:t>
          </a:r>
        </a:p>
      </dgm:t>
    </dgm:pt>
    <dgm:pt modelId="{4ED30C80-73E4-47AB-B9D9-1825833ECDD3}" type="parTrans" cxnId="{EBC614D6-E393-491B-B3CE-62FCE1374535}">
      <dgm:prSet/>
      <dgm:spPr/>
      <dgm:t>
        <a:bodyPr/>
        <a:lstStyle/>
        <a:p>
          <a:endParaRPr lang="en-GB"/>
        </a:p>
      </dgm:t>
    </dgm:pt>
    <dgm:pt modelId="{A4EF8D80-36CA-4A30-B604-AFEDC33EF925}" type="sibTrans" cxnId="{EBC614D6-E393-491B-B3CE-62FCE1374535}">
      <dgm:prSet/>
      <dgm:spPr/>
      <dgm:t>
        <a:bodyPr/>
        <a:lstStyle/>
        <a:p>
          <a:endParaRPr lang="en-GB"/>
        </a:p>
      </dgm:t>
    </dgm:pt>
    <dgm:pt modelId="{5FA0B202-D3D1-4FAA-BF68-A4BFE6CD9752}">
      <dgm:prSet phldrT="[Text]"/>
      <dgm:spPr/>
      <dgm:t>
        <a:bodyPr/>
        <a:lstStyle/>
        <a:p>
          <a:r>
            <a:rPr lang="en-GB" dirty="0"/>
            <a:t>Patient</a:t>
          </a:r>
        </a:p>
      </dgm:t>
    </dgm:pt>
    <dgm:pt modelId="{6D2CF6DE-910F-4157-87F6-83B643D4B4BB}" type="parTrans" cxnId="{6650C791-40B3-42B7-B558-374CD36D7BD4}">
      <dgm:prSet/>
      <dgm:spPr/>
      <dgm:t>
        <a:bodyPr/>
        <a:lstStyle/>
        <a:p>
          <a:endParaRPr lang="en-GB"/>
        </a:p>
      </dgm:t>
    </dgm:pt>
    <dgm:pt modelId="{BAF81DC3-2D95-411B-92CD-A64D5A387998}" type="sibTrans" cxnId="{6650C791-40B3-42B7-B558-374CD36D7BD4}">
      <dgm:prSet/>
      <dgm:spPr/>
      <dgm:t>
        <a:bodyPr/>
        <a:lstStyle/>
        <a:p>
          <a:endParaRPr lang="en-GB"/>
        </a:p>
      </dgm:t>
    </dgm:pt>
    <dgm:pt modelId="{1E37029D-7344-4F7B-9109-A212A072EA2A}">
      <dgm:prSet phldrT="[Text]"/>
      <dgm:spPr/>
      <dgm:t>
        <a:bodyPr/>
        <a:lstStyle/>
        <a:p>
          <a:pPr algn="l"/>
          <a:r>
            <a:rPr lang="en-GB" dirty="0"/>
            <a:t>CEO</a:t>
          </a:r>
        </a:p>
      </dgm:t>
    </dgm:pt>
    <dgm:pt modelId="{37DD0BEC-FCE8-4A08-AF93-F799CB2DE8B1}" type="parTrans" cxnId="{8C09AB32-6F34-4532-BC60-D64563F650E0}">
      <dgm:prSet/>
      <dgm:spPr/>
      <dgm:t>
        <a:bodyPr/>
        <a:lstStyle/>
        <a:p>
          <a:endParaRPr lang="en-GB"/>
        </a:p>
      </dgm:t>
    </dgm:pt>
    <dgm:pt modelId="{F44BC46D-03F9-43F0-BC24-06A9FBB94660}" type="sibTrans" cxnId="{8C09AB32-6F34-4532-BC60-D64563F650E0}">
      <dgm:prSet/>
      <dgm:spPr/>
      <dgm:t>
        <a:bodyPr/>
        <a:lstStyle/>
        <a:p>
          <a:endParaRPr lang="en-GB"/>
        </a:p>
      </dgm:t>
    </dgm:pt>
    <dgm:pt modelId="{EE6E73FD-0BE2-44D6-B16D-F4EA51B284E4}">
      <dgm:prSet phldrT="[Text]"/>
      <dgm:spPr/>
      <dgm:t>
        <a:bodyPr/>
        <a:lstStyle/>
        <a:p>
          <a:pPr algn="l"/>
          <a:r>
            <a:rPr lang="en-GB" dirty="0"/>
            <a:t>CFO</a:t>
          </a:r>
        </a:p>
      </dgm:t>
    </dgm:pt>
    <dgm:pt modelId="{B5C3CBDE-747A-412E-A353-D8CEE10C215D}" type="parTrans" cxnId="{F429F76F-7225-4085-8E18-8DAAB7831CB0}">
      <dgm:prSet/>
      <dgm:spPr/>
      <dgm:t>
        <a:bodyPr/>
        <a:lstStyle/>
        <a:p>
          <a:endParaRPr lang="en-GB"/>
        </a:p>
      </dgm:t>
    </dgm:pt>
    <dgm:pt modelId="{2C17E5EE-2D60-44F4-8904-8DC54FC27851}" type="sibTrans" cxnId="{F429F76F-7225-4085-8E18-8DAAB7831CB0}">
      <dgm:prSet/>
      <dgm:spPr/>
      <dgm:t>
        <a:bodyPr/>
        <a:lstStyle/>
        <a:p>
          <a:endParaRPr lang="en-GB"/>
        </a:p>
      </dgm:t>
    </dgm:pt>
    <dgm:pt modelId="{043D37E2-842A-4752-A3B7-5FDACC6107B1}">
      <dgm:prSet phldrT="[Text]"/>
      <dgm:spPr/>
      <dgm:t>
        <a:bodyPr/>
        <a:lstStyle/>
        <a:p>
          <a:pPr algn="l"/>
          <a:r>
            <a:rPr lang="en-GB" dirty="0"/>
            <a:t>Clinical team</a:t>
          </a:r>
        </a:p>
      </dgm:t>
    </dgm:pt>
    <dgm:pt modelId="{B1471C05-4005-4110-8805-132AC662D4C6}" type="parTrans" cxnId="{0AEDB5A2-0467-48FA-9688-8B8FDD5F929E}">
      <dgm:prSet/>
      <dgm:spPr/>
      <dgm:t>
        <a:bodyPr/>
        <a:lstStyle/>
        <a:p>
          <a:endParaRPr lang="en-GB"/>
        </a:p>
      </dgm:t>
    </dgm:pt>
    <dgm:pt modelId="{7DDAF8E6-22F3-432E-953E-290418D33D91}" type="sibTrans" cxnId="{0AEDB5A2-0467-48FA-9688-8B8FDD5F929E}">
      <dgm:prSet/>
      <dgm:spPr/>
      <dgm:t>
        <a:bodyPr/>
        <a:lstStyle/>
        <a:p>
          <a:endParaRPr lang="en-GB"/>
        </a:p>
      </dgm:t>
    </dgm:pt>
    <dgm:pt modelId="{9E220A2F-0247-4046-A8FB-43AB06C4486E}" type="pres">
      <dgm:prSet presAssocID="{23A702D1-ADA4-4A38-929B-74585EE0D69B}" presName="diagram" presStyleCnt="0">
        <dgm:presLayoutVars>
          <dgm:dir/>
          <dgm:resizeHandles val="exact"/>
        </dgm:presLayoutVars>
      </dgm:prSet>
      <dgm:spPr/>
    </dgm:pt>
    <dgm:pt modelId="{3EAE337E-77D7-4FB1-8319-5D467ACB0D5C}" type="pres">
      <dgm:prSet presAssocID="{BE5F5537-082E-49C6-AD86-E0C64A78DFC7}" presName="node" presStyleLbl="node1" presStyleIdx="0" presStyleCnt="5">
        <dgm:presLayoutVars>
          <dgm:bulletEnabled val="1"/>
        </dgm:presLayoutVars>
      </dgm:prSet>
      <dgm:spPr/>
    </dgm:pt>
    <dgm:pt modelId="{47A81B74-513C-49F5-9798-A6BF443331A0}" type="pres">
      <dgm:prSet presAssocID="{97AF5E54-CEB6-453D-93F1-807378DB98F7}" presName="sibTrans" presStyleCnt="0"/>
      <dgm:spPr/>
    </dgm:pt>
    <dgm:pt modelId="{319BD6AF-E12C-4520-9AA1-1AEFDB077221}" type="pres">
      <dgm:prSet presAssocID="{59E404FB-06A5-4434-AA5C-14CF86ADBCB0}" presName="node" presStyleLbl="node1" presStyleIdx="1" presStyleCnt="5">
        <dgm:presLayoutVars>
          <dgm:bulletEnabled val="1"/>
        </dgm:presLayoutVars>
      </dgm:prSet>
      <dgm:spPr/>
    </dgm:pt>
    <dgm:pt modelId="{E6AB4919-5C26-4E28-85D7-D4E4569EF126}" type="pres">
      <dgm:prSet presAssocID="{A82F42A4-B10B-4547-B00A-546F409E2E4E}" presName="sibTrans" presStyleCnt="0"/>
      <dgm:spPr/>
    </dgm:pt>
    <dgm:pt modelId="{7AFE9325-44DE-47A8-94CA-72DF3FBFF303}" type="pres">
      <dgm:prSet presAssocID="{B2555DC9-CC38-4B5E-A21F-1DB07EF3F47F}" presName="node" presStyleLbl="node1" presStyleIdx="2" presStyleCnt="5">
        <dgm:presLayoutVars>
          <dgm:bulletEnabled val="1"/>
        </dgm:presLayoutVars>
      </dgm:prSet>
      <dgm:spPr/>
    </dgm:pt>
    <dgm:pt modelId="{A56F9D83-143F-47CB-A148-82C41F9D0FC8}" type="pres">
      <dgm:prSet presAssocID="{79F71908-548D-46D1-8AB3-78B6CB1411B5}" presName="sibTrans" presStyleCnt="0"/>
      <dgm:spPr/>
    </dgm:pt>
    <dgm:pt modelId="{A26186B1-15B5-4DF0-809B-565E3B828D99}" type="pres">
      <dgm:prSet presAssocID="{AC51B3D9-0B20-469A-B077-DC47AF738908}" presName="node" presStyleLbl="node1" presStyleIdx="3" presStyleCnt="5">
        <dgm:presLayoutVars>
          <dgm:bulletEnabled val="1"/>
        </dgm:presLayoutVars>
      </dgm:prSet>
      <dgm:spPr/>
    </dgm:pt>
    <dgm:pt modelId="{35AAA824-B113-4B21-8F62-3BBEF20A19DF}" type="pres">
      <dgm:prSet presAssocID="{A4EF8D80-36CA-4A30-B604-AFEDC33EF925}" presName="sibTrans" presStyleCnt="0"/>
      <dgm:spPr/>
    </dgm:pt>
    <dgm:pt modelId="{4F828DC6-8E9A-49A1-8672-2738564C6F3D}" type="pres">
      <dgm:prSet presAssocID="{5FA0B202-D3D1-4FAA-BF68-A4BFE6CD9752}" presName="node" presStyleLbl="node1" presStyleIdx="4" presStyleCnt="5">
        <dgm:presLayoutVars>
          <dgm:bulletEnabled val="1"/>
        </dgm:presLayoutVars>
      </dgm:prSet>
      <dgm:spPr/>
    </dgm:pt>
  </dgm:ptLst>
  <dgm:cxnLst>
    <dgm:cxn modelId="{4BFEA909-5307-4310-B5F6-8F75A0C49865}" type="presOf" srcId="{59E404FB-06A5-4434-AA5C-14CF86ADBCB0}" destId="{319BD6AF-E12C-4520-9AA1-1AEFDB077221}" srcOrd="0" destOrd="0" presId="urn:microsoft.com/office/officeart/2005/8/layout/default"/>
    <dgm:cxn modelId="{EBDBA31E-FB27-49C1-9F2B-58A3A5B76C86}" srcId="{23A702D1-ADA4-4A38-929B-74585EE0D69B}" destId="{B2555DC9-CC38-4B5E-A21F-1DB07EF3F47F}" srcOrd="2" destOrd="0" parTransId="{BEEE454A-8AAE-462E-9E10-4CF195D2373F}" sibTransId="{79F71908-548D-46D1-8AB3-78B6CB1411B5}"/>
    <dgm:cxn modelId="{9039EB1E-8738-4F4C-A0F0-3602A2C236C1}" type="presOf" srcId="{1E37029D-7344-4F7B-9109-A212A072EA2A}" destId="{3EAE337E-77D7-4FB1-8319-5D467ACB0D5C}" srcOrd="0" destOrd="1" presId="urn:microsoft.com/office/officeart/2005/8/layout/default"/>
    <dgm:cxn modelId="{D52F4730-D489-4C79-8BC1-F9700DD37C80}" type="presOf" srcId="{5FA0B202-D3D1-4FAA-BF68-A4BFE6CD9752}" destId="{4F828DC6-8E9A-49A1-8672-2738564C6F3D}" srcOrd="0" destOrd="0" presId="urn:microsoft.com/office/officeart/2005/8/layout/default"/>
    <dgm:cxn modelId="{8C09AB32-6F34-4532-BC60-D64563F650E0}" srcId="{BE5F5537-082E-49C6-AD86-E0C64A78DFC7}" destId="{1E37029D-7344-4F7B-9109-A212A072EA2A}" srcOrd="0" destOrd="0" parTransId="{37DD0BEC-FCE8-4A08-AF93-F799CB2DE8B1}" sibTransId="{F44BC46D-03F9-43F0-BC24-06A9FBB94660}"/>
    <dgm:cxn modelId="{D7307234-B6AD-4BBE-AB68-D146F74102AF}" srcId="{23A702D1-ADA4-4A38-929B-74585EE0D69B}" destId="{59E404FB-06A5-4434-AA5C-14CF86ADBCB0}" srcOrd="1" destOrd="0" parTransId="{24DF4355-0CA0-4785-B673-548C275BAEF2}" sibTransId="{A82F42A4-B10B-4547-B00A-546F409E2E4E}"/>
    <dgm:cxn modelId="{8424075E-E784-44E3-9A6A-2B00929E8B15}" srcId="{23A702D1-ADA4-4A38-929B-74585EE0D69B}" destId="{BE5F5537-082E-49C6-AD86-E0C64A78DFC7}" srcOrd="0" destOrd="0" parTransId="{8A1BD318-BE08-4020-98A9-19EC1CD6AC59}" sibTransId="{97AF5E54-CEB6-453D-93F1-807378DB98F7}"/>
    <dgm:cxn modelId="{F429F76F-7225-4085-8E18-8DAAB7831CB0}" srcId="{BE5F5537-082E-49C6-AD86-E0C64A78DFC7}" destId="{EE6E73FD-0BE2-44D6-B16D-F4EA51B284E4}" srcOrd="1" destOrd="0" parTransId="{B5C3CBDE-747A-412E-A353-D8CEE10C215D}" sibTransId="{2C17E5EE-2D60-44F4-8904-8DC54FC27851}"/>
    <dgm:cxn modelId="{6650C791-40B3-42B7-B558-374CD36D7BD4}" srcId="{23A702D1-ADA4-4A38-929B-74585EE0D69B}" destId="{5FA0B202-D3D1-4FAA-BF68-A4BFE6CD9752}" srcOrd="4" destOrd="0" parTransId="{6D2CF6DE-910F-4157-87F6-83B643D4B4BB}" sibTransId="{BAF81DC3-2D95-411B-92CD-A64D5A387998}"/>
    <dgm:cxn modelId="{0AEDB5A2-0467-48FA-9688-8B8FDD5F929E}" srcId="{BE5F5537-082E-49C6-AD86-E0C64A78DFC7}" destId="{043D37E2-842A-4752-A3B7-5FDACC6107B1}" srcOrd="2" destOrd="0" parTransId="{B1471C05-4005-4110-8805-132AC662D4C6}" sibTransId="{7DDAF8E6-22F3-432E-953E-290418D33D91}"/>
    <dgm:cxn modelId="{CE80FEB8-A33A-4B7D-9D44-5D05C2EEA3BB}" type="presOf" srcId="{043D37E2-842A-4752-A3B7-5FDACC6107B1}" destId="{3EAE337E-77D7-4FB1-8319-5D467ACB0D5C}" srcOrd="0" destOrd="3" presId="urn:microsoft.com/office/officeart/2005/8/layout/default"/>
    <dgm:cxn modelId="{518CE5BD-FD45-4CFF-9715-F2929CD9D1C4}" type="presOf" srcId="{EE6E73FD-0BE2-44D6-B16D-F4EA51B284E4}" destId="{3EAE337E-77D7-4FB1-8319-5D467ACB0D5C}" srcOrd="0" destOrd="2" presId="urn:microsoft.com/office/officeart/2005/8/layout/default"/>
    <dgm:cxn modelId="{811D18C0-57CE-4DCC-837D-739BB6110CE7}" type="presOf" srcId="{AC51B3D9-0B20-469A-B077-DC47AF738908}" destId="{A26186B1-15B5-4DF0-809B-565E3B828D99}" srcOrd="0" destOrd="0" presId="urn:microsoft.com/office/officeart/2005/8/layout/default"/>
    <dgm:cxn modelId="{EBC614D6-E393-491B-B3CE-62FCE1374535}" srcId="{23A702D1-ADA4-4A38-929B-74585EE0D69B}" destId="{AC51B3D9-0B20-469A-B077-DC47AF738908}" srcOrd="3" destOrd="0" parTransId="{4ED30C80-73E4-47AB-B9D9-1825833ECDD3}" sibTransId="{A4EF8D80-36CA-4A30-B604-AFEDC33EF925}"/>
    <dgm:cxn modelId="{26B49CE2-5C3F-4695-B5DA-9F840F1F069D}" type="presOf" srcId="{23A702D1-ADA4-4A38-929B-74585EE0D69B}" destId="{9E220A2F-0247-4046-A8FB-43AB06C4486E}" srcOrd="0" destOrd="0" presId="urn:microsoft.com/office/officeart/2005/8/layout/default"/>
    <dgm:cxn modelId="{200E70E3-669A-4CB4-8934-4D495F19A895}" type="presOf" srcId="{B2555DC9-CC38-4B5E-A21F-1DB07EF3F47F}" destId="{7AFE9325-44DE-47A8-94CA-72DF3FBFF303}" srcOrd="0" destOrd="0" presId="urn:microsoft.com/office/officeart/2005/8/layout/default"/>
    <dgm:cxn modelId="{312BC4EB-555A-4F91-B72F-B53666E94602}" type="presOf" srcId="{BE5F5537-082E-49C6-AD86-E0C64A78DFC7}" destId="{3EAE337E-77D7-4FB1-8319-5D467ACB0D5C}" srcOrd="0" destOrd="0" presId="urn:microsoft.com/office/officeart/2005/8/layout/default"/>
    <dgm:cxn modelId="{4E992134-0905-4134-B7AC-17957519D6F8}" type="presParOf" srcId="{9E220A2F-0247-4046-A8FB-43AB06C4486E}" destId="{3EAE337E-77D7-4FB1-8319-5D467ACB0D5C}" srcOrd="0" destOrd="0" presId="urn:microsoft.com/office/officeart/2005/8/layout/default"/>
    <dgm:cxn modelId="{61F128DD-4A7A-49E5-AE43-CDD8DC1CB8C0}" type="presParOf" srcId="{9E220A2F-0247-4046-A8FB-43AB06C4486E}" destId="{47A81B74-513C-49F5-9798-A6BF443331A0}" srcOrd="1" destOrd="0" presId="urn:microsoft.com/office/officeart/2005/8/layout/default"/>
    <dgm:cxn modelId="{BFC7DEEA-009A-4981-A251-6B415E29769E}" type="presParOf" srcId="{9E220A2F-0247-4046-A8FB-43AB06C4486E}" destId="{319BD6AF-E12C-4520-9AA1-1AEFDB077221}" srcOrd="2" destOrd="0" presId="urn:microsoft.com/office/officeart/2005/8/layout/default"/>
    <dgm:cxn modelId="{AD565DD3-39CB-44C3-98E0-E1F49ECC64EE}" type="presParOf" srcId="{9E220A2F-0247-4046-A8FB-43AB06C4486E}" destId="{E6AB4919-5C26-4E28-85D7-D4E4569EF126}" srcOrd="3" destOrd="0" presId="urn:microsoft.com/office/officeart/2005/8/layout/default"/>
    <dgm:cxn modelId="{010D33AD-D02C-451F-9ED4-EE5A366D8E10}" type="presParOf" srcId="{9E220A2F-0247-4046-A8FB-43AB06C4486E}" destId="{7AFE9325-44DE-47A8-94CA-72DF3FBFF303}" srcOrd="4" destOrd="0" presId="urn:microsoft.com/office/officeart/2005/8/layout/default"/>
    <dgm:cxn modelId="{B94BCAF1-42E5-4D39-8CF0-4D8B6850B8D5}" type="presParOf" srcId="{9E220A2F-0247-4046-A8FB-43AB06C4486E}" destId="{A56F9D83-143F-47CB-A148-82C41F9D0FC8}" srcOrd="5" destOrd="0" presId="urn:microsoft.com/office/officeart/2005/8/layout/default"/>
    <dgm:cxn modelId="{381D98FA-C96F-4704-9E9E-B78461755B1E}" type="presParOf" srcId="{9E220A2F-0247-4046-A8FB-43AB06C4486E}" destId="{A26186B1-15B5-4DF0-809B-565E3B828D99}" srcOrd="6" destOrd="0" presId="urn:microsoft.com/office/officeart/2005/8/layout/default"/>
    <dgm:cxn modelId="{3857B302-128A-4B66-B8E3-331A7E2BD932}" type="presParOf" srcId="{9E220A2F-0247-4046-A8FB-43AB06C4486E}" destId="{35AAA824-B113-4B21-8F62-3BBEF20A19DF}" srcOrd="7" destOrd="0" presId="urn:microsoft.com/office/officeart/2005/8/layout/default"/>
    <dgm:cxn modelId="{5480BCCD-BAFB-45C4-A983-673BC0EAB63D}" type="presParOf" srcId="{9E220A2F-0247-4046-A8FB-43AB06C4486E}" destId="{4F828DC6-8E9A-49A1-8672-2738564C6F3D}"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36AB5F0-0711-4D71-B283-18C96E0876DD}"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GB"/>
        </a:p>
      </dgm:t>
    </dgm:pt>
    <dgm:pt modelId="{ABEA1F94-89CB-4EDA-9CEC-A33BCCF31529}">
      <dgm:prSet phldrT="[Text]" custT="1"/>
      <dgm:spPr/>
      <dgm:t>
        <a:bodyPr/>
        <a:lstStyle/>
        <a:p>
          <a:r>
            <a:rPr lang="en-GB" sz="1100" dirty="0"/>
            <a:t>Direct costs</a:t>
          </a:r>
        </a:p>
      </dgm:t>
    </dgm:pt>
    <dgm:pt modelId="{B2AF943B-0BDF-47A0-9188-9DD665C6EE65}" type="parTrans" cxnId="{D8374191-31D1-41C2-8C42-B7A32987F8A8}">
      <dgm:prSet/>
      <dgm:spPr/>
      <dgm:t>
        <a:bodyPr/>
        <a:lstStyle/>
        <a:p>
          <a:endParaRPr lang="en-GB" sz="4000"/>
        </a:p>
      </dgm:t>
    </dgm:pt>
    <dgm:pt modelId="{6C86A80C-CC76-4F84-9C03-AEC1EA47E31A}" type="sibTrans" cxnId="{D8374191-31D1-41C2-8C42-B7A32987F8A8}">
      <dgm:prSet/>
      <dgm:spPr/>
      <dgm:t>
        <a:bodyPr/>
        <a:lstStyle/>
        <a:p>
          <a:endParaRPr lang="en-GB" sz="4000"/>
        </a:p>
      </dgm:t>
    </dgm:pt>
    <dgm:pt modelId="{656B6269-ABDC-4BF7-9156-DB7A02B8C53F}">
      <dgm:prSet phldrT="[Text]" custT="1"/>
      <dgm:spPr>
        <a:solidFill>
          <a:schemeClr val="accent6">
            <a:lumMod val="40000"/>
            <a:lumOff val="60000"/>
            <a:alpha val="90000"/>
          </a:schemeClr>
        </a:solidFill>
      </dgm:spPr>
      <dgm:t>
        <a:bodyPr/>
        <a:lstStyle/>
        <a:p>
          <a:r>
            <a:rPr lang="en-GB" sz="1100" dirty="0"/>
            <a:t>Indirect costs</a:t>
          </a:r>
        </a:p>
      </dgm:t>
    </dgm:pt>
    <dgm:pt modelId="{5BCF1641-D264-43D7-B375-FDBCB46C3817}" type="parTrans" cxnId="{9D691585-521A-4676-9618-1FE081E682F9}">
      <dgm:prSet/>
      <dgm:spPr/>
      <dgm:t>
        <a:bodyPr/>
        <a:lstStyle/>
        <a:p>
          <a:endParaRPr lang="en-GB" sz="4000"/>
        </a:p>
      </dgm:t>
    </dgm:pt>
    <dgm:pt modelId="{430B6380-B16D-47EB-831C-737DA1E0AE2A}" type="sibTrans" cxnId="{9D691585-521A-4676-9618-1FE081E682F9}">
      <dgm:prSet/>
      <dgm:spPr/>
      <dgm:t>
        <a:bodyPr/>
        <a:lstStyle/>
        <a:p>
          <a:endParaRPr lang="en-GB" sz="4000"/>
        </a:p>
      </dgm:t>
    </dgm:pt>
    <dgm:pt modelId="{AC5D6DCF-CBDA-49E6-B115-8141843676B5}">
      <dgm:prSet custT="1"/>
      <dgm:spPr/>
      <dgm:t>
        <a:bodyPr/>
        <a:lstStyle/>
        <a:p>
          <a:r>
            <a:rPr lang="en-GB" sz="1100" dirty="0"/>
            <a:t>ICU stay</a:t>
          </a:r>
        </a:p>
      </dgm:t>
    </dgm:pt>
    <dgm:pt modelId="{5979CF9F-FCE7-41E6-85A8-7E78270234CC}" type="parTrans" cxnId="{3B9FE9DC-A829-4EE4-8FD5-9F8D699BA3D5}">
      <dgm:prSet/>
      <dgm:spPr/>
      <dgm:t>
        <a:bodyPr/>
        <a:lstStyle/>
        <a:p>
          <a:endParaRPr lang="en-GB" sz="4000"/>
        </a:p>
      </dgm:t>
    </dgm:pt>
    <dgm:pt modelId="{7400048F-ACCD-4EA1-9267-634A7F611ECC}" type="sibTrans" cxnId="{3B9FE9DC-A829-4EE4-8FD5-9F8D699BA3D5}">
      <dgm:prSet/>
      <dgm:spPr/>
      <dgm:t>
        <a:bodyPr/>
        <a:lstStyle/>
        <a:p>
          <a:endParaRPr lang="en-GB" sz="4000"/>
        </a:p>
      </dgm:t>
    </dgm:pt>
    <dgm:pt modelId="{D57A54D9-D21B-45C0-AB1D-E63C79D78AB3}">
      <dgm:prSet custT="1"/>
      <dgm:spPr/>
      <dgm:t>
        <a:bodyPr/>
        <a:lstStyle/>
        <a:p>
          <a:r>
            <a:rPr lang="en-GB" sz="1100" dirty="0"/>
            <a:t>Repeated surgery</a:t>
          </a:r>
        </a:p>
      </dgm:t>
    </dgm:pt>
    <dgm:pt modelId="{40CE1434-BAB8-4E45-8D5A-9529919C9E67}" type="parTrans" cxnId="{AF15AE21-E814-4862-AAD7-3EE60D7157FD}">
      <dgm:prSet/>
      <dgm:spPr/>
      <dgm:t>
        <a:bodyPr/>
        <a:lstStyle/>
        <a:p>
          <a:endParaRPr lang="en-GB" sz="4000"/>
        </a:p>
      </dgm:t>
    </dgm:pt>
    <dgm:pt modelId="{22235AAB-891B-4C3C-87D3-74D834D36B1F}" type="sibTrans" cxnId="{AF15AE21-E814-4862-AAD7-3EE60D7157FD}">
      <dgm:prSet/>
      <dgm:spPr/>
      <dgm:t>
        <a:bodyPr/>
        <a:lstStyle/>
        <a:p>
          <a:endParaRPr lang="en-GB" sz="4000"/>
        </a:p>
      </dgm:t>
    </dgm:pt>
    <dgm:pt modelId="{7D210B40-2ED2-4448-B4A2-464008B5F268}">
      <dgm:prSet custT="1"/>
      <dgm:spPr/>
      <dgm:t>
        <a:bodyPr/>
        <a:lstStyle/>
        <a:p>
          <a:r>
            <a:rPr lang="en-GB" sz="1100" dirty="0"/>
            <a:t>Hospital readmission</a:t>
          </a:r>
        </a:p>
      </dgm:t>
    </dgm:pt>
    <dgm:pt modelId="{258364A2-8CA6-4F2C-8295-8B3912B532FC}" type="parTrans" cxnId="{406D6682-3E5E-46FC-91E9-3B63F8F5F0BF}">
      <dgm:prSet/>
      <dgm:spPr/>
      <dgm:t>
        <a:bodyPr/>
        <a:lstStyle/>
        <a:p>
          <a:endParaRPr lang="en-GB" sz="4000"/>
        </a:p>
      </dgm:t>
    </dgm:pt>
    <dgm:pt modelId="{EB41F35A-21F7-46E8-A674-6AAA3B333367}" type="sibTrans" cxnId="{406D6682-3E5E-46FC-91E9-3B63F8F5F0BF}">
      <dgm:prSet/>
      <dgm:spPr/>
      <dgm:t>
        <a:bodyPr/>
        <a:lstStyle/>
        <a:p>
          <a:endParaRPr lang="en-GB" sz="4000"/>
        </a:p>
      </dgm:t>
    </dgm:pt>
    <dgm:pt modelId="{D35B829F-ADF8-4700-A6A6-3C3D0E05F9A4}">
      <dgm:prSet custT="1"/>
      <dgm:spPr/>
      <dgm:t>
        <a:bodyPr/>
        <a:lstStyle/>
        <a:p>
          <a:r>
            <a:rPr lang="en-GB" sz="1100" dirty="0"/>
            <a:t>Medical costs</a:t>
          </a:r>
        </a:p>
      </dgm:t>
    </dgm:pt>
    <dgm:pt modelId="{91BAB3BA-94A6-49B1-B2D7-1A3E2EE134CD}" type="parTrans" cxnId="{298E537F-B70A-4323-8AD4-01E3061024A2}">
      <dgm:prSet/>
      <dgm:spPr/>
      <dgm:t>
        <a:bodyPr/>
        <a:lstStyle/>
        <a:p>
          <a:endParaRPr lang="en-GB" sz="4000"/>
        </a:p>
      </dgm:t>
    </dgm:pt>
    <dgm:pt modelId="{13561D89-44E3-4309-9AEB-277C7B5F7C78}" type="sibTrans" cxnId="{298E537F-B70A-4323-8AD4-01E3061024A2}">
      <dgm:prSet/>
      <dgm:spPr/>
      <dgm:t>
        <a:bodyPr/>
        <a:lstStyle/>
        <a:p>
          <a:endParaRPr lang="en-GB" sz="4000"/>
        </a:p>
      </dgm:t>
    </dgm:pt>
    <dgm:pt modelId="{B7FF2F4C-E8D3-43DA-B43D-9CC8B6E1C713}">
      <dgm:prSet custT="1"/>
      <dgm:spPr/>
      <dgm:t>
        <a:bodyPr/>
        <a:lstStyle/>
        <a:p>
          <a:r>
            <a:rPr lang="en-GB" sz="1100" dirty="0"/>
            <a:t>Investigation/diagnostics</a:t>
          </a:r>
        </a:p>
      </dgm:t>
    </dgm:pt>
    <dgm:pt modelId="{61A3A941-0E21-4101-B1DD-1A4D828D2719}" type="parTrans" cxnId="{A869A481-B689-4F60-9BA5-D792A08CA675}">
      <dgm:prSet/>
      <dgm:spPr/>
      <dgm:t>
        <a:bodyPr/>
        <a:lstStyle/>
        <a:p>
          <a:endParaRPr lang="en-GB" sz="4000"/>
        </a:p>
      </dgm:t>
    </dgm:pt>
    <dgm:pt modelId="{B9B359AE-6537-4F2E-A96F-1C28CF0F0D57}" type="sibTrans" cxnId="{A869A481-B689-4F60-9BA5-D792A08CA675}">
      <dgm:prSet/>
      <dgm:spPr/>
      <dgm:t>
        <a:bodyPr/>
        <a:lstStyle/>
        <a:p>
          <a:endParaRPr lang="en-GB" sz="4000"/>
        </a:p>
      </dgm:t>
    </dgm:pt>
    <dgm:pt modelId="{38417F6D-CC01-49D2-9669-1032DCEE7B5B}">
      <dgm:prSet custT="1"/>
      <dgm:spPr/>
      <dgm:t>
        <a:bodyPr/>
        <a:lstStyle/>
        <a:p>
          <a:r>
            <a:rPr lang="en-GB" sz="1100" dirty="0"/>
            <a:t>Staff time</a:t>
          </a:r>
        </a:p>
      </dgm:t>
    </dgm:pt>
    <dgm:pt modelId="{77CF4069-1A5E-4D90-86E3-E9B209E9B643}" type="parTrans" cxnId="{5672C149-CD1E-4039-B931-3C5BA5454F22}">
      <dgm:prSet/>
      <dgm:spPr/>
      <dgm:t>
        <a:bodyPr/>
        <a:lstStyle/>
        <a:p>
          <a:endParaRPr lang="en-GB" sz="4000"/>
        </a:p>
      </dgm:t>
    </dgm:pt>
    <dgm:pt modelId="{196FF3E7-FEE1-48AC-B77B-2F544930E5FC}" type="sibTrans" cxnId="{5672C149-CD1E-4039-B931-3C5BA5454F22}">
      <dgm:prSet/>
      <dgm:spPr/>
      <dgm:t>
        <a:bodyPr/>
        <a:lstStyle/>
        <a:p>
          <a:endParaRPr lang="en-GB" sz="4000"/>
        </a:p>
      </dgm:t>
    </dgm:pt>
    <dgm:pt modelId="{62B2155A-CB6B-4E09-9ED8-59BBE3DDCF8F}">
      <dgm:prSet custT="1"/>
      <dgm:spPr/>
      <dgm:t>
        <a:bodyPr/>
        <a:lstStyle/>
        <a:p>
          <a:r>
            <a:rPr lang="en-GB" sz="1100" dirty="0"/>
            <a:t>Hospital overheads </a:t>
          </a:r>
        </a:p>
      </dgm:t>
    </dgm:pt>
    <dgm:pt modelId="{ECE12880-36DD-4D50-9258-F604DBB11AB8}" type="parTrans" cxnId="{0777BA40-BAFA-4F30-9C99-61FBAB0DA920}">
      <dgm:prSet/>
      <dgm:spPr/>
      <dgm:t>
        <a:bodyPr/>
        <a:lstStyle/>
        <a:p>
          <a:endParaRPr lang="en-GB" sz="4000"/>
        </a:p>
      </dgm:t>
    </dgm:pt>
    <dgm:pt modelId="{2D8587E4-0FCA-4975-9F82-CAFC39A59F49}" type="sibTrans" cxnId="{0777BA40-BAFA-4F30-9C99-61FBAB0DA920}">
      <dgm:prSet/>
      <dgm:spPr/>
      <dgm:t>
        <a:bodyPr/>
        <a:lstStyle/>
        <a:p>
          <a:endParaRPr lang="en-GB" sz="4000"/>
        </a:p>
      </dgm:t>
    </dgm:pt>
    <dgm:pt modelId="{8188C5CF-C274-40E8-A27F-2776E699C910}">
      <dgm:prSet custT="1"/>
      <dgm:spPr/>
      <dgm:t>
        <a:bodyPr/>
        <a:lstStyle/>
        <a:p>
          <a:r>
            <a:rPr lang="en-GB" sz="1100" dirty="0"/>
            <a:t>Antibiotics</a:t>
          </a:r>
        </a:p>
      </dgm:t>
    </dgm:pt>
    <dgm:pt modelId="{F8943B5F-6802-47E6-A1C2-A32026C50457}" type="parTrans" cxnId="{AB9498EC-9D29-4B80-8605-806F878862D2}">
      <dgm:prSet/>
      <dgm:spPr/>
      <dgm:t>
        <a:bodyPr/>
        <a:lstStyle/>
        <a:p>
          <a:endParaRPr lang="en-GB" sz="4000"/>
        </a:p>
      </dgm:t>
    </dgm:pt>
    <dgm:pt modelId="{91D24FB6-9276-4FB8-978B-43959CA7295D}" type="sibTrans" cxnId="{AB9498EC-9D29-4B80-8605-806F878862D2}">
      <dgm:prSet/>
      <dgm:spPr/>
      <dgm:t>
        <a:bodyPr/>
        <a:lstStyle/>
        <a:p>
          <a:endParaRPr lang="en-GB" sz="4000"/>
        </a:p>
      </dgm:t>
    </dgm:pt>
    <dgm:pt modelId="{585ED2FB-3A3B-4183-B692-5E37C85FAAAA}">
      <dgm:prSet phldrT="[Text]" custT="1"/>
      <dgm:spPr/>
      <dgm:t>
        <a:bodyPr/>
        <a:lstStyle/>
        <a:p>
          <a:r>
            <a:rPr lang="en-GB" sz="1100"/>
            <a:t>Increased </a:t>
          </a:r>
          <a:r>
            <a:rPr lang="en-GB" sz="1100" dirty="0"/>
            <a:t>length of stay</a:t>
          </a:r>
        </a:p>
      </dgm:t>
    </dgm:pt>
    <dgm:pt modelId="{3AF7081B-3765-49E7-ACAF-6B724E259195}" type="parTrans" cxnId="{97EAA08B-FEDA-44E9-B72B-22037FBB71A0}">
      <dgm:prSet/>
      <dgm:spPr/>
      <dgm:t>
        <a:bodyPr/>
        <a:lstStyle/>
        <a:p>
          <a:endParaRPr lang="en-GB" sz="4000"/>
        </a:p>
      </dgm:t>
    </dgm:pt>
    <dgm:pt modelId="{CADB608C-00D4-4B41-9D2D-02A6F9EF664D}" type="sibTrans" cxnId="{97EAA08B-FEDA-44E9-B72B-22037FBB71A0}">
      <dgm:prSet/>
      <dgm:spPr/>
      <dgm:t>
        <a:bodyPr/>
        <a:lstStyle/>
        <a:p>
          <a:endParaRPr lang="en-GB" sz="4000"/>
        </a:p>
      </dgm:t>
    </dgm:pt>
    <dgm:pt modelId="{8F282C53-E68D-4044-919A-2017E1048C56}">
      <dgm:prSet phldrT="[Text]" custT="1"/>
      <dgm:spPr>
        <a:solidFill>
          <a:schemeClr val="accent6">
            <a:lumMod val="40000"/>
            <a:lumOff val="60000"/>
            <a:alpha val="90000"/>
          </a:schemeClr>
        </a:solidFill>
      </dgm:spPr>
      <dgm:t>
        <a:bodyPr/>
        <a:lstStyle/>
        <a:p>
          <a:r>
            <a:rPr lang="en-GB" sz="1100" dirty="0"/>
            <a:t>Morbidity &amp; mortality</a:t>
          </a:r>
        </a:p>
      </dgm:t>
    </dgm:pt>
    <dgm:pt modelId="{B9B03B9C-83DE-42C3-8E6C-52A24957D2C2}" type="parTrans" cxnId="{976A6578-9821-4E62-8F00-0C37B04D360E}">
      <dgm:prSet/>
      <dgm:spPr/>
      <dgm:t>
        <a:bodyPr/>
        <a:lstStyle/>
        <a:p>
          <a:endParaRPr lang="en-GB" sz="4000"/>
        </a:p>
      </dgm:t>
    </dgm:pt>
    <dgm:pt modelId="{ACF7CB1A-DF61-4049-8D14-BC5927313D2F}" type="sibTrans" cxnId="{976A6578-9821-4E62-8F00-0C37B04D360E}">
      <dgm:prSet/>
      <dgm:spPr/>
      <dgm:t>
        <a:bodyPr/>
        <a:lstStyle/>
        <a:p>
          <a:endParaRPr lang="en-GB" sz="4000"/>
        </a:p>
      </dgm:t>
    </dgm:pt>
    <dgm:pt modelId="{BAA5F4F2-7246-40FA-9C57-28D539EF1C05}">
      <dgm:prSet custT="1"/>
      <dgm:spPr>
        <a:solidFill>
          <a:schemeClr val="accent6">
            <a:lumMod val="40000"/>
            <a:lumOff val="60000"/>
            <a:alpha val="90000"/>
          </a:schemeClr>
        </a:solidFill>
      </dgm:spPr>
      <dgm:t>
        <a:bodyPr/>
        <a:lstStyle/>
        <a:p>
          <a:r>
            <a:rPr lang="en-GB" sz="1100"/>
            <a:t>Decrease in quality of life</a:t>
          </a:r>
          <a:endParaRPr lang="en-GB" sz="1100" dirty="0"/>
        </a:p>
      </dgm:t>
    </dgm:pt>
    <dgm:pt modelId="{5B58BCCE-6022-4F3A-B329-457F313E0AFC}" type="parTrans" cxnId="{49C95A39-FB2A-41A1-831E-F886EDD01008}">
      <dgm:prSet/>
      <dgm:spPr/>
      <dgm:t>
        <a:bodyPr/>
        <a:lstStyle/>
        <a:p>
          <a:endParaRPr lang="en-GB" sz="4000"/>
        </a:p>
      </dgm:t>
    </dgm:pt>
    <dgm:pt modelId="{0D1E77DD-E4BA-4FFC-88A7-AFD65004F2BA}" type="sibTrans" cxnId="{49C95A39-FB2A-41A1-831E-F886EDD01008}">
      <dgm:prSet/>
      <dgm:spPr/>
      <dgm:t>
        <a:bodyPr/>
        <a:lstStyle/>
        <a:p>
          <a:endParaRPr lang="en-GB" sz="4000"/>
        </a:p>
      </dgm:t>
    </dgm:pt>
    <dgm:pt modelId="{316167D6-1BD4-4AB1-8CF7-89984142F54B}">
      <dgm:prSet custT="1"/>
      <dgm:spPr>
        <a:solidFill>
          <a:schemeClr val="accent6">
            <a:lumMod val="40000"/>
            <a:lumOff val="60000"/>
            <a:alpha val="90000"/>
          </a:schemeClr>
        </a:solidFill>
      </dgm:spPr>
      <dgm:t>
        <a:bodyPr/>
        <a:lstStyle/>
        <a:p>
          <a:r>
            <a:rPr lang="en-GB" sz="1100" dirty="0"/>
            <a:t>Loss of earnings</a:t>
          </a:r>
        </a:p>
      </dgm:t>
    </dgm:pt>
    <dgm:pt modelId="{D688B987-0238-45D9-ABF5-A4DA27EC9961}" type="parTrans" cxnId="{BD44D998-9117-4CC1-87CD-1B366D96B0FE}">
      <dgm:prSet/>
      <dgm:spPr/>
      <dgm:t>
        <a:bodyPr/>
        <a:lstStyle/>
        <a:p>
          <a:endParaRPr lang="en-GB" sz="4000"/>
        </a:p>
      </dgm:t>
    </dgm:pt>
    <dgm:pt modelId="{15ECFB0E-93EA-4805-B88D-BC81F7D3E5C4}" type="sibTrans" cxnId="{BD44D998-9117-4CC1-87CD-1B366D96B0FE}">
      <dgm:prSet/>
      <dgm:spPr/>
      <dgm:t>
        <a:bodyPr/>
        <a:lstStyle/>
        <a:p>
          <a:endParaRPr lang="en-GB" sz="4000"/>
        </a:p>
      </dgm:t>
    </dgm:pt>
    <dgm:pt modelId="{614EB477-0E19-4395-8C1D-7B41AD1C537E}" type="pres">
      <dgm:prSet presAssocID="{D36AB5F0-0711-4D71-B283-18C96E0876DD}" presName="hierChild1" presStyleCnt="0">
        <dgm:presLayoutVars>
          <dgm:chPref val="1"/>
          <dgm:dir/>
          <dgm:animOne val="branch"/>
          <dgm:animLvl val="lvl"/>
          <dgm:resizeHandles/>
        </dgm:presLayoutVars>
      </dgm:prSet>
      <dgm:spPr/>
    </dgm:pt>
    <dgm:pt modelId="{0FE0A1A2-3468-4EED-B591-B0E57256B5C5}" type="pres">
      <dgm:prSet presAssocID="{ABEA1F94-89CB-4EDA-9CEC-A33BCCF31529}" presName="hierRoot1" presStyleCnt="0"/>
      <dgm:spPr/>
    </dgm:pt>
    <dgm:pt modelId="{0496FD26-3543-435D-ABE6-23207529A0C4}" type="pres">
      <dgm:prSet presAssocID="{ABEA1F94-89CB-4EDA-9CEC-A33BCCF31529}" presName="composite" presStyleCnt="0"/>
      <dgm:spPr/>
    </dgm:pt>
    <dgm:pt modelId="{A7123978-CF2A-489B-A764-5DF7D575AF43}" type="pres">
      <dgm:prSet presAssocID="{ABEA1F94-89CB-4EDA-9CEC-A33BCCF31529}" presName="background" presStyleLbl="node0" presStyleIdx="0" presStyleCnt="2"/>
      <dgm:spPr/>
    </dgm:pt>
    <dgm:pt modelId="{489A6510-2E73-41D4-9F0D-E5C7289A0903}" type="pres">
      <dgm:prSet presAssocID="{ABEA1F94-89CB-4EDA-9CEC-A33BCCF31529}" presName="text" presStyleLbl="fgAcc0" presStyleIdx="0" presStyleCnt="2">
        <dgm:presLayoutVars>
          <dgm:chPref val="3"/>
        </dgm:presLayoutVars>
      </dgm:prSet>
      <dgm:spPr/>
    </dgm:pt>
    <dgm:pt modelId="{B2248BAE-8781-4387-B038-9613F1103C19}" type="pres">
      <dgm:prSet presAssocID="{ABEA1F94-89CB-4EDA-9CEC-A33BCCF31529}" presName="hierChild2" presStyleCnt="0"/>
      <dgm:spPr/>
    </dgm:pt>
    <dgm:pt modelId="{BFD107ED-8E67-46FC-B3CF-78B4ED8F09C9}" type="pres">
      <dgm:prSet presAssocID="{3AF7081B-3765-49E7-ACAF-6B724E259195}" presName="Name10" presStyleLbl="parChTrans1D2" presStyleIdx="0" presStyleCnt="8"/>
      <dgm:spPr/>
    </dgm:pt>
    <dgm:pt modelId="{58F057AB-E57D-45CC-9FC2-FA88CC715CB3}" type="pres">
      <dgm:prSet presAssocID="{585ED2FB-3A3B-4183-B692-5E37C85FAAAA}" presName="hierRoot2" presStyleCnt="0"/>
      <dgm:spPr/>
    </dgm:pt>
    <dgm:pt modelId="{D612A59E-10C9-4AE5-86DC-6B846DA1DBEA}" type="pres">
      <dgm:prSet presAssocID="{585ED2FB-3A3B-4183-B692-5E37C85FAAAA}" presName="composite2" presStyleCnt="0"/>
      <dgm:spPr/>
    </dgm:pt>
    <dgm:pt modelId="{3111258B-FB8C-420E-9B8A-92F9A1C58E65}" type="pres">
      <dgm:prSet presAssocID="{585ED2FB-3A3B-4183-B692-5E37C85FAAAA}" presName="background2" presStyleLbl="node2" presStyleIdx="0" presStyleCnt="8"/>
      <dgm:spPr/>
    </dgm:pt>
    <dgm:pt modelId="{2CAD6265-7EE4-45C9-A4B7-178FCF98776E}" type="pres">
      <dgm:prSet presAssocID="{585ED2FB-3A3B-4183-B692-5E37C85FAAAA}" presName="text2" presStyleLbl="fgAcc2" presStyleIdx="0" presStyleCnt="8">
        <dgm:presLayoutVars>
          <dgm:chPref val="3"/>
        </dgm:presLayoutVars>
      </dgm:prSet>
      <dgm:spPr/>
    </dgm:pt>
    <dgm:pt modelId="{6DF8EA93-E333-4215-8F09-AD2922B65DE5}" type="pres">
      <dgm:prSet presAssocID="{585ED2FB-3A3B-4183-B692-5E37C85FAAAA}" presName="hierChild3" presStyleCnt="0"/>
      <dgm:spPr/>
    </dgm:pt>
    <dgm:pt modelId="{0203C837-B31F-445E-A2CE-2E297F02268B}" type="pres">
      <dgm:prSet presAssocID="{5979CF9F-FCE7-41E6-85A8-7E78270234CC}" presName="Name10" presStyleLbl="parChTrans1D2" presStyleIdx="1" presStyleCnt="8"/>
      <dgm:spPr/>
    </dgm:pt>
    <dgm:pt modelId="{D3876BFC-81E2-44EE-B1D6-8B069448F92B}" type="pres">
      <dgm:prSet presAssocID="{AC5D6DCF-CBDA-49E6-B115-8141843676B5}" presName="hierRoot2" presStyleCnt="0"/>
      <dgm:spPr/>
    </dgm:pt>
    <dgm:pt modelId="{2B784B9C-165B-4633-82D5-6432CA7346B9}" type="pres">
      <dgm:prSet presAssocID="{AC5D6DCF-CBDA-49E6-B115-8141843676B5}" presName="composite2" presStyleCnt="0"/>
      <dgm:spPr/>
    </dgm:pt>
    <dgm:pt modelId="{3C468A79-2D4A-4261-9D90-F42AA2C488A8}" type="pres">
      <dgm:prSet presAssocID="{AC5D6DCF-CBDA-49E6-B115-8141843676B5}" presName="background2" presStyleLbl="node2" presStyleIdx="1" presStyleCnt="8"/>
      <dgm:spPr/>
    </dgm:pt>
    <dgm:pt modelId="{6F5846FF-70CC-49D3-B11E-5AA5E1983C08}" type="pres">
      <dgm:prSet presAssocID="{AC5D6DCF-CBDA-49E6-B115-8141843676B5}" presName="text2" presStyleLbl="fgAcc2" presStyleIdx="1" presStyleCnt="8">
        <dgm:presLayoutVars>
          <dgm:chPref val="3"/>
        </dgm:presLayoutVars>
      </dgm:prSet>
      <dgm:spPr/>
    </dgm:pt>
    <dgm:pt modelId="{BB91AF7C-6424-48E8-894D-0FB9F144354E}" type="pres">
      <dgm:prSet presAssocID="{AC5D6DCF-CBDA-49E6-B115-8141843676B5}" presName="hierChild3" presStyleCnt="0"/>
      <dgm:spPr/>
    </dgm:pt>
    <dgm:pt modelId="{A27B03F6-4FF7-4ADD-AAA6-357539D212AF}" type="pres">
      <dgm:prSet presAssocID="{40CE1434-BAB8-4E45-8D5A-9529919C9E67}" presName="Name10" presStyleLbl="parChTrans1D2" presStyleIdx="2" presStyleCnt="8"/>
      <dgm:spPr/>
    </dgm:pt>
    <dgm:pt modelId="{5F934012-6625-4878-88C4-5FE6C661D2CF}" type="pres">
      <dgm:prSet presAssocID="{D57A54D9-D21B-45C0-AB1D-E63C79D78AB3}" presName="hierRoot2" presStyleCnt="0"/>
      <dgm:spPr/>
    </dgm:pt>
    <dgm:pt modelId="{C3061E27-82E7-4929-A095-289E77034108}" type="pres">
      <dgm:prSet presAssocID="{D57A54D9-D21B-45C0-AB1D-E63C79D78AB3}" presName="composite2" presStyleCnt="0"/>
      <dgm:spPr/>
    </dgm:pt>
    <dgm:pt modelId="{3FECE371-0BF3-475E-B405-8355F01FB5B5}" type="pres">
      <dgm:prSet presAssocID="{D57A54D9-D21B-45C0-AB1D-E63C79D78AB3}" presName="background2" presStyleLbl="node2" presStyleIdx="2" presStyleCnt="8"/>
      <dgm:spPr/>
    </dgm:pt>
    <dgm:pt modelId="{F581B378-DC6A-4A2A-91A1-449E9263DC62}" type="pres">
      <dgm:prSet presAssocID="{D57A54D9-D21B-45C0-AB1D-E63C79D78AB3}" presName="text2" presStyleLbl="fgAcc2" presStyleIdx="2" presStyleCnt="8">
        <dgm:presLayoutVars>
          <dgm:chPref val="3"/>
        </dgm:presLayoutVars>
      </dgm:prSet>
      <dgm:spPr/>
    </dgm:pt>
    <dgm:pt modelId="{4D95EFA6-2AA3-4343-82ED-4630BC779394}" type="pres">
      <dgm:prSet presAssocID="{D57A54D9-D21B-45C0-AB1D-E63C79D78AB3}" presName="hierChild3" presStyleCnt="0"/>
      <dgm:spPr/>
    </dgm:pt>
    <dgm:pt modelId="{BCC11F8A-04F5-482B-81D3-599256A90E37}" type="pres">
      <dgm:prSet presAssocID="{258364A2-8CA6-4F2C-8295-8B3912B532FC}" presName="Name10" presStyleLbl="parChTrans1D2" presStyleIdx="3" presStyleCnt="8"/>
      <dgm:spPr/>
    </dgm:pt>
    <dgm:pt modelId="{0266F53C-CCA3-41B0-9CD5-B0D60F8C36E9}" type="pres">
      <dgm:prSet presAssocID="{7D210B40-2ED2-4448-B4A2-464008B5F268}" presName="hierRoot2" presStyleCnt="0"/>
      <dgm:spPr/>
    </dgm:pt>
    <dgm:pt modelId="{C3072BE4-AEEB-4728-9938-FCD4CA574854}" type="pres">
      <dgm:prSet presAssocID="{7D210B40-2ED2-4448-B4A2-464008B5F268}" presName="composite2" presStyleCnt="0"/>
      <dgm:spPr/>
    </dgm:pt>
    <dgm:pt modelId="{C7854422-446F-4026-80A6-DD9EB108298A}" type="pres">
      <dgm:prSet presAssocID="{7D210B40-2ED2-4448-B4A2-464008B5F268}" presName="background2" presStyleLbl="node2" presStyleIdx="3" presStyleCnt="8"/>
      <dgm:spPr/>
    </dgm:pt>
    <dgm:pt modelId="{3A7AE455-C076-4357-B6AA-8365461112E8}" type="pres">
      <dgm:prSet presAssocID="{7D210B40-2ED2-4448-B4A2-464008B5F268}" presName="text2" presStyleLbl="fgAcc2" presStyleIdx="3" presStyleCnt="8">
        <dgm:presLayoutVars>
          <dgm:chPref val="3"/>
        </dgm:presLayoutVars>
      </dgm:prSet>
      <dgm:spPr/>
    </dgm:pt>
    <dgm:pt modelId="{11693F40-46A7-4A45-A78A-A44F41E85A76}" type="pres">
      <dgm:prSet presAssocID="{7D210B40-2ED2-4448-B4A2-464008B5F268}" presName="hierChild3" presStyleCnt="0"/>
      <dgm:spPr/>
    </dgm:pt>
    <dgm:pt modelId="{FB540491-8749-426A-8EBF-B1FB5B0A597A}" type="pres">
      <dgm:prSet presAssocID="{91BAB3BA-94A6-49B1-B2D7-1A3E2EE134CD}" presName="Name10" presStyleLbl="parChTrans1D2" presStyleIdx="4" presStyleCnt="8"/>
      <dgm:spPr/>
    </dgm:pt>
    <dgm:pt modelId="{4C33D079-43EA-43B3-99C7-71FE548B22F3}" type="pres">
      <dgm:prSet presAssocID="{D35B829F-ADF8-4700-A6A6-3C3D0E05F9A4}" presName="hierRoot2" presStyleCnt="0"/>
      <dgm:spPr/>
    </dgm:pt>
    <dgm:pt modelId="{EE76F18E-FAAE-4B07-9C60-997BF2B80E65}" type="pres">
      <dgm:prSet presAssocID="{D35B829F-ADF8-4700-A6A6-3C3D0E05F9A4}" presName="composite2" presStyleCnt="0"/>
      <dgm:spPr/>
    </dgm:pt>
    <dgm:pt modelId="{A1F17165-124F-4F50-BC01-D2C7DEA70D4B}" type="pres">
      <dgm:prSet presAssocID="{D35B829F-ADF8-4700-A6A6-3C3D0E05F9A4}" presName="background2" presStyleLbl="node2" presStyleIdx="4" presStyleCnt="8"/>
      <dgm:spPr/>
    </dgm:pt>
    <dgm:pt modelId="{28657AC6-76AD-4E8D-BC94-39EF90CA5C0F}" type="pres">
      <dgm:prSet presAssocID="{D35B829F-ADF8-4700-A6A6-3C3D0E05F9A4}" presName="text2" presStyleLbl="fgAcc2" presStyleIdx="4" presStyleCnt="8">
        <dgm:presLayoutVars>
          <dgm:chPref val="3"/>
        </dgm:presLayoutVars>
      </dgm:prSet>
      <dgm:spPr/>
    </dgm:pt>
    <dgm:pt modelId="{9529E64B-60E8-4F87-9BEF-539F3B1F7263}" type="pres">
      <dgm:prSet presAssocID="{D35B829F-ADF8-4700-A6A6-3C3D0E05F9A4}" presName="hierChild3" presStyleCnt="0"/>
      <dgm:spPr/>
    </dgm:pt>
    <dgm:pt modelId="{E290DA5D-20BA-4885-9FDF-24ECB5917AC3}" type="pres">
      <dgm:prSet presAssocID="{61A3A941-0E21-4101-B1DD-1A4D828D2719}" presName="Name17" presStyleLbl="parChTrans1D3" presStyleIdx="0" presStyleCnt="4"/>
      <dgm:spPr/>
    </dgm:pt>
    <dgm:pt modelId="{2EAE88EA-ADA2-432E-A697-3CA526286D7A}" type="pres">
      <dgm:prSet presAssocID="{B7FF2F4C-E8D3-43DA-B43D-9CC8B6E1C713}" presName="hierRoot3" presStyleCnt="0"/>
      <dgm:spPr/>
    </dgm:pt>
    <dgm:pt modelId="{EAF1FE38-9867-4BE3-B960-6D6561EEB599}" type="pres">
      <dgm:prSet presAssocID="{B7FF2F4C-E8D3-43DA-B43D-9CC8B6E1C713}" presName="composite3" presStyleCnt="0"/>
      <dgm:spPr/>
    </dgm:pt>
    <dgm:pt modelId="{E8E7BA8F-3820-4E1A-A1D3-9700EC116664}" type="pres">
      <dgm:prSet presAssocID="{B7FF2F4C-E8D3-43DA-B43D-9CC8B6E1C713}" presName="background3" presStyleLbl="node3" presStyleIdx="0" presStyleCnt="4"/>
      <dgm:spPr/>
    </dgm:pt>
    <dgm:pt modelId="{B92ECC76-1055-4E75-9BFB-6862C30B053E}" type="pres">
      <dgm:prSet presAssocID="{B7FF2F4C-E8D3-43DA-B43D-9CC8B6E1C713}" presName="text3" presStyleLbl="fgAcc3" presStyleIdx="0" presStyleCnt="4">
        <dgm:presLayoutVars>
          <dgm:chPref val="3"/>
        </dgm:presLayoutVars>
      </dgm:prSet>
      <dgm:spPr/>
    </dgm:pt>
    <dgm:pt modelId="{C96AF231-21C7-4290-8797-8BEE046E0433}" type="pres">
      <dgm:prSet presAssocID="{B7FF2F4C-E8D3-43DA-B43D-9CC8B6E1C713}" presName="hierChild4" presStyleCnt="0"/>
      <dgm:spPr/>
    </dgm:pt>
    <dgm:pt modelId="{82DFC9CF-0B02-41B3-8C6C-AC103EB1412F}" type="pres">
      <dgm:prSet presAssocID="{77CF4069-1A5E-4D90-86E3-E9B209E9B643}" presName="Name17" presStyleLbl="parChTrans1D3" presStyleIdx="1" presStyleCnt="4"/>
      <dgm:spPr/>
    </dgm:pt>
    <dgm:pt modelId="{297BFDF3-BDDF-45C6-866D-25FF6D810B75}" type="pres">
      <dgm:prSet presAssocID="{38417F6D-CC01-49D2-9669-1032DCEE7B5B}" presName="hierRoot3" presStyleCnt="0"/>
      <dgm:spPr/>
    </dgm:pt>
    <dgm:pt modelId="{7FB96A6A-4A9C-434D-8A36-8E91792C07C2}" type="pres">
      <dgm:prSet presAssocID="{38417F6D-CC01-49D2-9669-1032DCEE7B5B}" presName="composite3" presStyleCnt="0"/>
      <dgm:spPr/>
    </dgm:pt>
    <dgm:pt modelId="{FCA57D58-B43A-4D63-89D1-BD806DA78F77}" type="pres">
      <dgm:prSet presAssocID="{38417F6D-CC01-49D2-9669-1032DCEE7B5B}" presName="background3" presStyleLbl="node3" presStyleIdx="1" presStyleCnt="4"/>
      <dgm:spPr/>
    </dgm:pt>
    <dgm:pt modelId="{C14A545F-E91C-4C05-AFC4-95DB6931DEB6}" type="pres">
      <dgm:prSet presAssocID="{38417F6D-CC01-49D2-9669-1032DCEE7B5B}" presName="text3" presStyleLbl="fgAcc3" presStyleIdx="1" presStyleCnt="4">
        <dgm:presLayoutVars>
          <dgm:chPref val="3"/>
        </dgm:presLayoutVars>
      </dgm:prSet>
      <dgm:spPr/>
    </dgm:pt>
    <dgm:pt modelId="{F20A3BA1-D2D9-4180-BF7C-D2DA739B2F9C}" type="pres">
      <dgm:prSet presAssocID="{38417F6D-CC01-49D2-9669-1032DCEE7B5B}" presName="hierChild4" presStyleCnt="0"/>
      <dgm:spPr/>
    </dgm:pt>
    <dgm:pt modelId="{74A97774-04D8-417A-B9BB-874BBB0309C0}" type="pres">
      <dgm:prSet presAssocID="{ECE12880-36DD-4D50-9258-F604DBB11AB8}" presName="Name17" presStyleLbl="parChTrans1D3" presStyleIdx="2" presStyleCnt="4"/>
      <dgm:spPr/>
    </dgm:pt>
    <dgm:pt modelId="{753C75D0-B20C-492E-A906-FEB728245F4B}" type="pres">
      <dgm:prSet presAssocID="{62B2155A-CB6B-4E09-9ED8-59BBE3DDCF8F}" presName="hierRoot3" presStyleCnt="0"/>
      <dgm:spPr/>
    </dgm:pt>
    <dgm:pt modelId="{A2076D52-E3E8-4796-B43E-BE7364207C34}" type="pres">
      <dgm:prSet presAssocID="{62B2155A-CB6B-4E09-9ED8-59BBE3DDCF8F}" presName="composite3" presStyleCnt="0"/>
      <dgm:spPr/>
    </dgm:pt>
    <dgm:pt modelId="{7E3757A0-7C76-43FA-98DD-960EA3337EB8}" type="pres">
      <dgm:prSet presAssocID="{62B2155A-CB6B-4E09-9ED8-59BBE3DDCF8F}" presName="background3" presStyleLbl="node3" presStyleIdx="2" presStyleCnt="4"/>
      <dgm:spPr/>
    </dgm:pt>
    <dgm:pt modelId="{22827AF5-C33C-4087-8F91-A565B4849933}" type="pres">
      <dgm:prSet presAssocID="{62B2155A-CB6B-4E09-9ED8-59BBE3DDCF8F}" presName="text3" presStyleLbl="fgAcc3" presStyleIdx="2" presStyleCnt="4">
        <dgm:presLayoutVars>
          <dgm:chPref val="3"/>
        </dgm:presLayoutVars>
      </dgm:prSet>
      <dgm:spPr/>
    </dgm:pt>
    <dgm:pt modelId="{43B231B8-D2B0-4D66-A8AA-70A16E3E30C9}" type="pres">
      <dgm:prSet presAssocID="{62B2155A-CB6B-4E09-9ED8-59BBE3DDCF8F}" presName="hierChild4" presStyleCnt="0"/>
      <dgm:spPr/>
    </dgm:pt>
    <dgm:pt modelId="{47BA4CE7-B095-4259-8126-0AA9CA561B18}" type="pres">
      <dgm:prSet presAssocID="{F8943B5F-6802-47E6-A1C2-A32026C50457}" presName="Name17" presStyleLbl="parChTrans1D3" presStyleIdx="3" presStyleCnt="4"/>
      <dgm:spPr/>
    </dgm:pt>
    <dgm:pt modelId="{7D690A0D-785F-4C69-91DA-84727D43A52B}" type="pres">
      <dgm:prSet presAssocID="{8188C5CF-C274-40E8-A27F-2776E699C910}" presName="hierRoot3" presStyleCnt="0"/>
      <dgm:spPr/>
    </dgm:pt>
    <dgm:pt modelId="{0CF7A99D-237A-49E0-9857-F739E0C160E3}" type="pres">
      <dgm:prSet presAssocID="{8188C5CF-C274-40E8-A27F-2776E699C910}" presName="composite3" presStyleCnt="0"/>
      <dgm:spPr/>
    </dgm:pt>
    <dgm:pt modelId="{3BBE2A61-291F-4595-BC43-2248CFA02753}" type="pres">
      <dgm:prSet presAssocID="{8188C5CF-C274-40E8-A27F-2776E699C910}" presName="background3" presStyleLbl="node3" presStyleIdx="3" presStyleCnt="4"/>
      <dgm:spPr/>
    </dgm:pt>
    <dgm:pt modelId="{F1D1256C-268E-4E70-8C7B-DD5F9B3C4568}" type="pres">
      <dgm:prSet presAssocID="{8188C5CF-C274-40E8-A27F-2776E699C910}" presName="text3" presStyleLbl="fgAcc3" presStyleIdx="3" presStyleCnt="4">
        <dgm:presLayoutVars>
          <dgm:chPref val="3"/>
        </dgm:presLayoutVars>
      </dgm:prSet>
      <dgm:spPr/>
    </dgm:pt>
    <dgm:pt modelId="{8FA9F349-AA49-4A5D-B6FB-AED4D8E66119}" type="pres">
      <dgm:prSet presAssocID="{8188C5CF-C274-40E8-A27F-2776E699C910}" presName="hierChild4" presStyleCnt="0"/>
      <dgm:spPr/>
    </dgm:pt>
    <dgm:pt modelId="{7B5F92B0-DC3D-4825-B719-E6DFE1E424D6}" type="pres">
      <dgm:prSet presAssocID="{656B6269-ABDC-4BF7-9156-DB7A02B8C53F}" presName="hierRoot1" presStyleCnt="0"/>
      <dgm:spPr/>
    </dgm:pt>
    <dgm:pt modelId="{17B3A713-D297-446A-AD2C-A9F7F719F328}" type="pres">
      <dgm:prSet presAssocID="{656B6269-ABDC-4BF7-9156-DB7A02B8C53F}" presName="composite" presStyleCnt="0"/>
      <dgm:spPr/>
    </dgm:pt>
    <dgm:pt modelId="{9348EBC3-2F2C-4074-B8A4-B27F9B3CA90D}" type="pres">
      <dgm:prSet presAssocID="{656B6269-ABDC-4BF7-9156-DB7A02B8C53F}" presName="background" presStyleLbl="node0" presStyleIdx="1" presStyleCnt="2"/>
      <dgm:spPr/>
    </dgm:pt>
    <dgm:pt modelId="{A609A5CD-0EE6-4CED-A37E-305AA5E48127}" type="pres">
      <dgm:prSet presAssocID="{656B6269-ABDC-4BF7-9156-DB7A02B8C53F}" presName="text" presStyleLbl="fgAcc0" presStyleIdx="1" presStyleCnt="2">
        <dgm:presLayoutVars>
          <dgm:chPref val="3"/>
        </dgm:presLayoutVars>
      </dgm:prSet>
      <dgm:spPr/>
    </dgm:pt>
    <dgm:pt modelId="{7C2FDDC9-FF4B-47DE-9C7C-E91EFC97D85C}" type="pres">
      <dgm:prSet presAssocID="{656B6269-ABDC-4BF7-9156-DB7A02B8C53F}" presName="hierChild2" presStyleCnt="0"/>
      <dgm:spPr/>
    </dgm:pt>
    <dgm:pt modelId="{F0E20616-5F3C-4496-96CA-7DC40B5462D2}" type="pres">
      <dgm:prSet presAssocID="{B9B03B9C-83DE-42C3-8E6C-52A24957D2C2}" presName="Name10" presStyleLbl="parChTrans1D2" presStyleIdx="5" presStyleCnt="8"/>
      <dgm:spPr/>
    </dgm:pt>
    <dgm:pt modelId="{0957B26D-B7A0-4C7F-8BB4-5BC6F80CEAD3}" type="pres">
      <dgm:prSet presAssocID="{8F282C53-E68D-4044-919A-2017E1048C56}" presName="hierRoot2" presStyleCnt="0"/>
      <dgm:spPr/>
    </dgm:pt>
    <dgm:pt modelId="{A750B1BA-AFA6-4BAA-A73C-A4072D349314}" type="pres">
      <dgm:prSet presAssocID="{8F282C53-E68D-4044-919A-2017E1048C56}" presName="composite2" presStyleCnt="0"/>
      <dgm:spPr/>
    </dgm:pt>
    <dgm:pt modelId="{46D96EC6-C975-4ADD-81FC-D5E56D7929B9}" type="pres">
      <dgm:prSet presAssocID="{8F282C53-E68D-4044-919A-2017E1048C56}" presName="background2" presStyleLbl="node2" presStyleIdx="5" presStyleCnt="8"/>
      <dgm:spPr/>
    </dgm:pt>
    <dgm:pt modelId="{DB3D045D-1E50-484C-9A19-6A6364B217F8}" type="pres">
      <dgm:prSet presAssocID="{8F282C53-E68D-4044-919A-2017E1048C56}" presName="text2" presStyleLbl="fgAcc2" presStyleIdx="5" presStyleCnt="8">
        <dgm:presLayoutVars>
          <dgm:chPref val="3"/>
        </dgm:presLayoutVars>
      </dgm:prSet>
      <dgm:spPr/>
    </dgm:pt>
    <dgm:pt modelId="{677E7687-E19C-4423-8018-60619D9F2CEF}" type="pres">
      <dgm:prSet presAssocID="{8F282C53-E68D-4044-919A-2017E1048C56}" presName="hierChild3" presStyleCnt="0"/>
      <dgm:spPr/>
    </dgm:pt>
    <dgm:pt modelId="{61A3FFBB-E381-4164-9541-CF7EE93ADC96}" type="pres">
      <dgm:prSet presAssocID="{5B58BCCE-6022-4F3A-B329-457F313E0AFC}" presName="Name10" presStyleLbl="parChTrans1D2" presStyleIdx="6" presStyleCnt="8"/>
      <dgm:spPr/>
    </dgm:pt>
    <dgm:pt modelId="{1739B422-F55E-4DAB-A275-EB9BB68EFEE9}" type="pres">
      <dgm:prSet presAssocID="{BAA5F4F2-7246-40FA-9C57-28D539EF1C05}" presName="hierRoot2" presStyleCnt="0"/>
      <dgm:spPr/>
    </dgm:pt>
    <dgm:pt modelId="{9EB82AD9-B03F-42B8-91BB-37BB443886A2}" type="pres">
      <dgm:prSet presAssocID="{BAA5F4F2-7246-40FA-9C57-28D539EF1C05}" presName="composite2" presStyleCnt="0"/>
      <dgm:spPr/>
    </dgm:pt>
    <dgm:pt modelId="{7F44BFCF-1DB7-4A55-B12B-32F1D1520EC1}" type="pres">
      <dgm:prSet presAssocID="{BAA5F4F2-7246-40FA-9C57-28D539EF1C05}" presName="background2" presStyleLbl="node2" presStyleIdx="6" presStyleCnt="8"/>
      <dgm:spPr/>
    </dgm:pt>
    <dgm:pt modelId="{B9A0E95E-9839-4EED-86C9-FF424E608C78}" type="pres">
      <dgm:prSet presAssocID="{BAA5F4F2-7246-40FA-9C57-28D539EF1C05}" presName="text2" presStyleLbl="fgAcc2" presStyleIdx="6" presStyleCnt="8">
        <dgm:presLayoutVars>
          <dgm:chPref val="3"/>
        </dgm:presLayoutVars>
      </dgm:prSet>
      <dgm:spPr/>
    </dgm:pt>
    <dgm:pt modelId="{A9E6A914-5D7A-47AF-A580-26711B08ADB8}" type="pres">
      <dgm:prSet presAssocID="{BAA5F4F2-7246-40FA-9C57-28D539EF1C05}" presName="hierChild3" presStyleCnt="0"/>
      <dgm:spPr/>
    </dgm:pt>
    <dgm:pt modelId="{38CC415C-FAC5-4C8D-9D81-7E59EDE60001}" type="pres">
      <dgm:prSet presAssocID="{D688B987-0238-45D9-ABF5-A4DA27EC9961}" presName="Name10" presStyleLbl="parChTrans1D2" presStyleIdx="7" presStyleCnt="8"/>
      <dgm:spPr/>
    </dgm:pt>
    <dgm:pt modelId="{73AD49DC-4B02-438C-A53A-BC37B5E62BC3}" type="pres">
      <dgm:prSet presAssocID="{316167D6-1BD4-4AB1-8CF7-89984142F54B}" presName="hierRoot2" presStyleCnt="0"/>
      <dgm:spPr/>
    </dgm:pt>
    <dgm:pt modelId="{B91D37FB-36A4-4432-8A98-3B3495256937}" type="pres">
      <dgm:prSet presAssocID="{316167D6-1BD4-4AB1-8CF7-89984142F54B}" presName="composite2" presStyleCnt="0"/>
      <dgm:spPr/>
    </dgm:pt>
    <dgm:pt modelId="{69B00632-A718-47DA-8ED8-5DA84AD51384}" type="pres">
      <dgm:prSet presAssocID="{316167D6-1BD4-4AB1-8CF7-89984142F54B}" presName="background2" presStyleLbl="node2" presStyleIdx="7" presStyleCnt="8"/>
      <dgm:spPr/>
    </dgm:pt>
    <dgm:pt modelId="{B603C8F8-7B6C-448C-BD75-3A0F5935CFC7}" type="pres">
      <dgm:prSet presAssocID="{316167D6-1BD4-4AB1-8CF7-89984142F54B}" presName="text2" presStyleLbl="fgAcc2" presStyleIdx="7" presStyleCnt="8">
        <dgm:presLayoutVars>
          <dgm:chPref val="3"/>
        </dgm:presLayoutVars>
      </dgm:prSet>
      <dgm:spPr/>
    </dgm:pt>
    <dgm:pt modelId="{3072C87D-7F13-4F67-AD6B-69E925B322BA}" type="pres">
      <dgm:prSet presAssocID="{316167D6-1BD4-4AB1-8CF7-89984142F54B}" presName="hierChild3" presStyleCnt="0"/>
      <dgm:spPr/>
    </dgm:pt>
  </dgm:ptLst>
  <dgm:cxnLst>
    <dgm:cxn modelId="{0E044500-8C9C-489F-BD5B-3B5BA6A340D7}" type="presOf" srcId="{B9B03B9C-83DE-42C3-8E6C-52A24957D2C2}" destId="{F0E20616-5F3C-4496-96CA-7DC40B5462D2}" srcOrd="0" destOrd="0" presId="urn:microsoft.com/office/officeart/2005/8/layout/hierarchy1"/>
    <dgm:cxn modelId="{279C3401-99E2-42EF-9B89-5B8F52C9946A}" type="presOf" srcId="{91BAB3BA-94A6-49B1-B2D7-1A3E2EE134CD}" destId="{FB540491-8749-426A-8EBF-B1FB5B0A597A}" srcOrd="0" destOrd="0" presId="urn:microsoft.com/office/officeart/2005/8/layout/hierarchy1"/>
    <dgm:cxn modelId="{AABA7B0B-AC1F-40B4-99B6-67B283E548FF}" type="presOf" srcId="{AC5D6DCF-CBDA-49E6-B115-8141843676B5}" destId="{6F5846FF-70CC-49D3-B11E-5AA5E1983C08}" srcOrd="0" destOrd="0" presId="urn:microsoft.com/office/officeart/2005/8/layout/hierarchy1"/>
    <dgm:cxn modelId="{7433D40C-AA48-4231-85E0-EDDB5C3762F6}" type="presOf" srcId="{D688B987-0238-45D9-ABF5-A4DA27EC9961}" destId="{38CC415C-FAC5-4C8D-9D81-7E59EDE60001}" srcOrd="0" destOrd="0" presId="urn:microsoft.com/office/officeart/2005/8/layout/hierarchy1"/>
    <dgm:cxn modelId="{3E92890E-5CD8-4866-AC83-8D5FA6E15EF0}" type="presOf" srcId="{656B6269-ABDC-4BF7-9156-DB7A02B8C53F}" destId="{A609A5CD-0EE6-4CED-A37E-305AA5E48127}" srcOrd="0" destOrd="0" presId="urn:microsoft.com/office/officeart/2005/8/layout/hierarchy1"/>
    <dgm:cxn modelId="{B2A32C0F-A24B-42CB-A386-D930697B72BF}" type="presOf" srcId="{ABEA1F94-89CB-4EDA-9CEC-A33BCCF31529}" destId="{489A6510-2E73-41D4-9F0D-E5C7289A0903}" srcOrd="0" destOrd="0" presId="urn:microsoft.com/office/officeart/2005/8/layout/hierarchy1"/>
    <dgm:cxn modelId="{1E0A9A1E-1B9E-4FB5-8801-3E9D73EC5A51}" type="presOf" srcId="{D57A54D9-D21B-45C0-AB1D-E63C79D78AB3}" destId="{F581B378-DC6A-4A2A-91A1-449E9263DC62}" srcOrd="0" destOrd="0" presId="urn:microsoft.com/office/officeart/2005/8/layout/hierarchy1"/>
    <dgm:cxn modelId="{CDE05220-E55F-4FB4-BE25-FC4B5D799F04}" type="presOf" srcId="{8188C5CF-C274-40E8-A27F-2776E699C910}" destId="{F1D1256C-268E-4E70-8C7B-DD5F9B3C4568}" srcOrd="0" destOrd="0" presId="urn:microsoft.com/office/officeart/2005/8/layout/hierarchy1"/>
    <dgm:cxn modelId="{AF15AE21-E814-4862-AAD7-3EE60D7157FD}" srcId="{ABEA1F94-89CB-4EDA-9CEC-A33BCCF31529}" destId="{D57A54D9-D21B-45C0-AB1D-E63C79D78AB3}" srcOrd="2" destOrd="0" parTransId="{40CE1434-BAB8-4E45-8D5A-9529919C9E67}" sibTransId="{22235AAB-891B-4C3C-87D3-74D834D36B1F}"/>
    <dgm:cxn modelId="{87D58424-E70B-457F-B642-35A8F022AD63}" type="presOf" srcId="{BAA5F4F2-7246-40FA-9C57-28D539EF1C05}" destId="{B9A0E95E-9839-4EED-86C9-FF424E608C78}" srcOrd="0" destOrd="0" presId="urn:microsoft.com/office/officeart/2005/8/layout/hierarchy1"/>
    <dgm:cxn modelId="{5B08AA2A-7DCF-4E14-B8B6-A97D4FBCD471}" type="presOf" srcId="{316167D6-1BD4-4AB1-8CF7-89984142F54B}" destId="{B603C8F8-7B6C-448C-BD75-3A0F5935CFC7}" srcOrd="0" destOrd="0" presId="urn:microsoft.com/office/officeart/2005/8/layout/hierarchy1"/>
    <dgm:cxn modelId="{49C95A39-FB2A-41A1-831E-F886EDD01008}" srcId="{656B6269-ABDC-4BF7-9156-DB7A02B8C53F}" destId="{BAA5F4F2-7246-40FA-9C57-28D539EF1C05}" srcOrd="1" destOrd="0" parTransId="{5B58BCCE-6022-4F3A-B329-457F313E0AFC}" sibTransId="{0D1E77DD-E4BA-4FFC-88A7-AFD65004F2BA}"/>
    <dgm:cxn modelId="{0777BA40-BAFA-4F30-9C99-61FBAB0DA920}" srcId="{D35B829F-ADF8-4700-A6A6-3C3D0E05F9A4}" destId="{62B2155A-CB6B-4E09-9ED8-59BBE3DDCF8F}" srcOrd="2" destOrd="0" parTransId="{ECE12880-36DD-4D50-9258-F604DBB11AB8}" sibTransId="{2D8587E4-0FCA-4975-9F82-CAFC39A59F49}"/>
    <dgm:cxn modelId="{F7E8365D-3180-4D0B-99DD-22C694D13628}" type="presOf" srcId="{38417F6D-CC01-49D2-9669-1032DCEE7B5B}" destId="{C14A545F-E91C-4C05-AFC4-95DB6931DEB6}" srcOrd="0" destOrd="0" presId="urn:microsoft.com/office/officeart/2005/8/layout/hierarchy1"/>
    <dgm:cxn modelId="{A2078165-90CB-485F-951E-E1FD005C69F3}" type="presOf" srcId="{7D210B40-2ED2-4448-B4A2-464008B5F268}" destId="{3A7AE455-C076-4357-B6AA-8365461112E8}" srcOrd="0" destOrd="0" presId="urn:microsoft.com/office/officeart/2005/8/layout/hierarchy1"/>
    <dgm:cxn modelId="{F7A2D448-2294-436C-B8A2-5714BE845BE8}" type="presOf" srcId="{62B2155A-CB6B-4E09-9ED8-59BBE3DDCF8F}" destId="{22827AF5-C33C-4087-8F91-A565B4849933}" srcOrd="0" destOrd="0" presId="urn:microsoft.com/office/officeart/2005/8/layout/hierarchy1"/>
    <dgm:cxn modelId="{5672C149-CD1E-4039-B931-3C5BA5454F22}" srcId="{D35B829F-ADF8-4700-A6A6-3C3D0E05F9A4}" destId="{38417F6D-CC01-49D2-9669-1032DCEE7B5B}" srcOrd="1" destOrd="0" parTransId="{77CF4069-1A5E-4D90-86E3-E9B209E9B643}" sibTransId="{196FF3E7-FEE1-48AC-B77B-2F544930E5FC}"/>
    <dgm:cxn modelId="{95EFF76F-80F6-4292-98CC-0F1148A5A41E}" type="presOf" srcId="{B7FF2F4C-E8D3-43DA-B43D-9CC8B6E1C713}" destId="{B92ECC76-1055-4E75-9BFB-6862C30B053E}" srcOrd="0" destOrd="0" presId="urn:microsoft.com/office/officeart/2005/8/layout/hierarchy1"/>
    <dgm:cxn modelId="{976A6578-9821-4E62-8F00-0C37B04D360E}" srcId="{656B6269-ABDC-4BF7-9156-DB7A02B8C53F}" destId="{8F282C53-E68D-4044-919A-2017E1048C56}" srcOrd="0" destOrd="0" parTransId="{B9B03B9C-83DE-42C3-8E6C-52A24957D2C2}" sibTransId="{ACF7CB1A-DF61-4049-8D14-BC5927313D2F}"/>
    <dgm:cxn modelId="{298E537F-B70A-4323-8AD4-01E3061024A2}" srcId="{ABEA1F94-89CB-4EDA-9CEC-A33BCCF31529}" destId="{D35B829F-ADF8-4700-A6A6-3C3D0E05F9A4}" srcOrd="4" destOrd="0" parTransId="{91BAB3BA-94A6-49B1-B2D7-1A3E2EE134CD}" sibTransId="{13561D89-44E3-4309-9AEB-277C7B5F7C78}"/>
    <dgm:cxn modelId="{867BBF7F-5CCE-4179-9672-D386D4D1FC30}" type="presOf" srcId="{585ED2FB-3A3B-4183-B692-5E37C85FAAAA}" destId="{2CAD6265-7EE4-45C9-A4B7-178FCF98776E}" srcOrd="0" destOrd="0" presId="urn:microsoft.com/office/officeart/2005/8/layout/hierarchy1"/>
    <dgm:cxn modelId="{A869A481-B689-4F60-9BA5-D792A08CA675}" srcId="{D35B829F-ADF8-4700-A6A6-3C3D0E05F9A4}" destId="{B7FF2F4C-E8D3-43DA-B43D-9CC8B6E1C713}" srcOrd="0" destOrd="0" parTransId="{61A3A941-0E21-4101-B1DD-1A4D828D2719}" sibTransId="{B9B359AE-6537-4F2E-A96F-1C28CF0F0D57}"/>
    <dgm:cxn modelId="{406D6682-3E5E-46FC-91E9-3B63F8F5F0BF}" srcId="{ABEA1F94-89CB-4EDA-9CEC-A33BCCF31529}" destId="{7D210B40-2ED2-4448-B4A2-464008B5F268}" srcOrd="3" destOrd="0" parTransId="{258364A2-8CA6-4F2C-8295-8B3912B532FC}" sibTransId="{EB41F35A-21F7-46E8-A674-6AAA3B333367}"/>
    <dgm:cxn modelId="{E9D24683-387D-4E42-B97C-C583C6B1C628}" type="presOf" srcId="{61A3A941-0E21-4101-B1DD-1A4D828D2719}" destId="{E290DA5D-20BA-4885-9FDF-24ECB5917AC3}" srcOrd="0" destOrd="0" presId="urn:microsoft.com/office/officeart/2005/8/layout/hierarchy1"/>
    <dgm:cxn modelId="{9D691585-521A-4676-9618-1FE081E682F9}" srcId="{D36AB5F0-0711-4D71-B283-18C96E0876DD}" destId="{656B6269-ABDC-4BF7-9156-DB7A02B8C53F}" srcOrd="1" destOrd="0" parTransId="{5BCF1641-D264-43D7-B375-FDBCB46C3817}" sibTransId="{430B6380-B16D-47EB-831C-737DA1E0AE2A}"/>
    <dgm:cxn modelId="{97EAA08B-FEDA-44E9-B72B-22037FBB71A0}" srcId="{ABEA1F94-89CB-4EDA-9CEC-A33BCCF31529}" destId="{585ED2FB-3A3B-4183-B692-5E37C85FAAAA}" srcOrd="0" destOrd="0" parTransId="{3AF7081B-3765-49E7-ACAF-6B724E259195}" sibTransId="{CADB608C-00D4-4B41-9D2D-02A6F9EF664D}"/>
    <dgm:cxn modelId="{D8374191-31D1-41C2-8C42-B7A32987F8A8}" srcId="{D36AB5F0-0711-4D71-B283-18C96E0876DD}" destId="{ABEA1F94-89CB-4EDA-9CEC-A33BCCF31529}" srcOrd="0" destOrd="0" parTransId="{B2AF943B-0BDF-47A0-9188-9DD665C6EE65}" sibTransId="{6C86A80C-CC76-4F84-9C03-AEC1EA47E31A}"/>
    <dgm:cxn modelId="{070D3592-4B46-4B7A-B66F-5ACD0E0BD3A6}" type="presOf" srcId="{258364A2-8CA6-4F2C-8295-8B3912B532FC}" destId="{BCC11F8A-04F5-482B-81D3-599256A90E37}" srcOrd="0" destOrd="0" presId="urn:microsoft.com/office/officeart/2005/8/layout/hierarchy1"/>
    <dgm:cxn modelId="{BD44D998-9117-4CC1-87CD-1B366D96B0FE}" srcId="{656B6269-ABDC-4BF7-9156-DB7A02B8C53F}" destId="{316167D6-1BD4-4AB1-8CF7-89984142F54B}" srcOrd="2" destOrd="0" parTransId="{D688B987-0238-45D9-ABF5-A4DA27EC9961}" sibTransId="{15ECFB0E-93EA-4805-B88D-BC81F7D3E5C4}"/>
    <dgm:cxn modelId="{D615BEA1-339F-467F-B62D-146F89FD14C5}" type="presOf" srcId="{D36AB5F0-0711-4D71-B283-18C96E0876DD}" destId="{614EB477-0E19-4395-8C1D-7B41AD1C537E}" srcOrd="0" destOrd="0" presId="urn:microsoft.com/office/officeart/2005/8/layout/hierarchy1"/>
    <dgm:cxn modelId="{9C15F1A2-615C-4197-8FD3-940D56D7EDDF}" type="presOf" srcId="{ECE12880-36DD-4D50-9258-F604DBB11AB8}" destId="{74A97774-04D8-417A-B9BB-874BBB0309C0}" srcOrd="0" destOrd="0" presId="urn:microsoft.com/office/officeart/2005/8/layout/hierarchy1"/>
    <dgm:cxn modelId="{120299AD-3811-4A48-8825-680D6759C010}" type="presOf" srcId="{D35B829F-ADF8-4700-A6A6-3C3D0E05F9A4}" destId="{28657AC6-76AD-4E8D-BC94-39EF90CA5C0F}" srcOrd="0" destOrd="0" presId="urn:microsoft.com/office/officeart/2005/8/layout/hierarchy1"/>
    <dgm:cxn modelId="{831D20B3-F69F-4B45-9C25-ABCD40C76F45}" type="presOf" srcId="{3AF7081B-3765-49E7-ACAF-6B724E259195}" destId="{BFD107ED-8E67-46FC-B3CF-78B4ED8F09C9}" srcOrd="0" destOrd="0" presId="urn:microsoft.com/office/officeart/2005/8/layout/hierarchy1"/>
    <dgm:cxn modelId="{38CF8BC3-2750-4B67-8AB8-28DB81FD9FDF}" type="presOf" srcId="{5979CF9F-FCE7-41E6-85A8-7E78270234CC}" destId="{0203C837-B31F-445E-A2CE-2E297F02268B}" srcOrd="0" destOrd="0" presId="urn:microsoft.com/office/officeart/2005/8/layout/hierarchy1"/>
    <dgm:cxn modelId="{F8C2ECC6-9497-4F4A-8288-0A5F42BC62ED}" type="presOf" srcId="{77CF4069-1A5E-4D90-86E3-E9B209E9B643}" destId="{82DFC9CF-0B02-41B3-8C6C-AC103EB1412F}" srcOrd="0" destOrd="0" presId="urn:microsoft.com/office/officeart/2005/8/layout/hierarchy1"/>
    <dgm:cxn modelId="{6CB084CA-8CA3-4A8E-9445-846E87CED7E6}" type="presOf" srcId="{5B58BCCE-6022-4F3A-B329-457F313E0AFC}" destId="{61A3FFBB-E381-4164-9541-CF7EE93ADC96}" srcOrd="0" destOrd="0" presId="urn:microsoft.com/office/officeart/2005/8/layout/hierarchy1"/>
    <dgm:cxn modelId="{94C50DCD-8C14-414D-8379-5FA3474F8296}" type="presOf" srcId="{8F282C53-E68D-4044-919A-2017E1048C56}" destId="{DB3D045D-1E50-484C-9A19-6A6364B217F8}" srcOrd="0" destOrd="0" presId="urn:microsoft.com/office/officeart/2005/8/layout/hierarchy1"/>
    <dgm:cxn modelId="{216194D2-59B3-4EA8-BD53-30BE0292B3D1}" type="presOf" srcId="{F8943B5F-6802-47E6-A1C2-A32026C50457}" destId="{47BA4CE7-B095-4259-8126-0AA9CA561B18}" srcOrd="0" destOrd="0" presId="urn:microsoft.com/office/officeart/2005/8/layout/hierarchy1"/>
    <dgm:cxn modelId="{3B9FE9DC-A829-4EE4-8FD5-9F8D699BA3D5}" srcId="{ABEA1F94-89CB-4EDA-9CEC-A33BCCF31529}" destId="{AC5D6DCF-CBDA-49E6-B115-8141843676B5}" srcOrd="1" destOrd="0" parTransId="{5979CF9F-FCE7-41E6-85A8-7E78270234CC}" sibTransId="{7400048F-ACCD-4EA1-9267-634A7F611ECC}"/>
    <dgm:cxn modelId="{AB9498EC-9D29-4B80-8605-806F878862D2}" srcId="{D35B829F-ADF8-4700-A6A6-3C3D0E05F9A4}" destId="{8188C5CF-C274-40E8-A27F-2776E699C910}" srcOrd="3" destOrd="0" parTransId="{F8943B5F-6802-47E6-A1C2-A32026C50457}" sibTransId="{91D24FB6-9276-4FB8-978B-43959CA7295D}"/>
    <dgm:cxn modelId="{CBE085FE-8B1C-4D93-8D74-5700D1375087}" type="presOf" srcId="{40CE1434-BAB8-4E45-8D5A-9529919C9E67}" destId="{A27B03F6-4FF7-4ADD-AAA6-357539D212AF}" srcOrd="0" destOrd="0" presId="urn:microsoft.com/office/officeart/2005/8/layout/hierarchy1"/>
    <dgm:cxn modelId="{624E336B-1E55-4B5E-AE13-63D628C94F9C}" type="presParOf" srcId="{614EB477-0E19-4395-8C1D-7B41AD1C537E}" destId="{0FE0A1A2-3468-4EED-B591-B0E57256B5C5}" srcOrd="0" destOrd="0" presId="urn:microsoft.com/office/officeart/2005/8/layout/hierarchy1"/>
    <dgm:cxn modelId="{96C202F1-15AE-4DDC-97EA-87DA7CCF2C54}" type="presParOf" srcId="{0FE0A1A2-3468-4EED-B591-B0E57256B5C5}" destId="{0496FD26-3543-435D-ABE6-23207529A0C4}" srcOrd="0" destOrd="0" presId="urn:microsoft.com/office/officeart/2005/8/layout/hierarchy1"/>
    <dgm:cxn modelId="{4AC8EECD-5126-4298-9EB3-9BF9A1598E0D}" type="presParOf" srcId="{0496FD26-3543-435D-ABE6-23207529A0C4}" destId="{A7123978-CF2A-489B-A764-5DF7D575AF43}" srcOrd="0" destOrd="0" presId="urn:microsoft.com/office/officeart/2005/8/layout/hierarchy1"/>
    <dgm:cxn modelId="{6621B2AA-B02A-496A-9A05-0E776FA9CF64}" type="presParOf" srcId="{0496FD26-3543-435D-ABE6-23207529A0C4}" destId="{489A6510-2E73-41D4-9F0D-E5C7289A0903}" srcOrd="1" destOrd="0" presId="urn:microsoft.com/office/officeart/2005/8/layout/hierarchy1"/>
    <dgm:cxn modelId="{0AF41256-81F6-4383-BD0B-45F1431DE7BD}" type="presParOf" srcId="{0FE0A1A2-3468-4EED-B591-B0E57256B5C5}" destId="{B2248BAE-8781-4387-B038-9613F1103C19}" srcOrd="1" destOrd="0" presId="urn:microsoft.com/office/officeart/2005/8/layout/hierarchy1"/>
    <dgm:cxn modelId="{B8A37158-2CDA-463C-A30F-2F3DB5486A2F}" type="presParOf" srcId="{B2248BAE-8781-4387-B038-9613F1103C19}" destId="{BFD107ED-8E67-46FC-B3CF-78B4ED8F09C9}" srcOrd="0" destOrd="0" presId="urn:microsoft.com/office/officeart/2005/8/layout/hierarchy1"/>
    <dgm:cxn modelId="{ADA5E9BE-30FD-4EDB-9933-6C778E1A63F3}" type="presParOf" srcId="{B2248BAE-8781-4387-B038-9613F1103C19}" destId="{58F057AB-E57D-45CC-9FC2-FA88CC715CB3}" srcOrd="1" destOrd="0" presId="urn:microsoft.com/office/officeart/2005/8/layout/hierarchy1"/>
    <dgm:cxn modelId="{D9423954-5E04-4BBF-A1A0-BD4D7068876C}" type="presParOf" srcId="{58F057AB-E57D-45CC-9FC2-FA88CC715CB3}" destId="{D612A59E-10C9-4AE5-86DC-6B846DA1DBEA}" srcOrd="0" destOrd="0" presId="urn:microsoft.com/office/officeart/2005/8/layout/hierarchy1"/>
    <dgm:cxn modelId="{A9EDD10D-0320-4696-AAA6-E93EC526AA05}" type="presParOf" srcId="{D612A59E-10C9-4AE5-86DC-6B846DA1DBEA}" destId="{3111258B-FB8C-420E-9B8A-92F9A1C58E65}" srcOrd="0" destOrd="0" presId="urn:microsoft.com/office/officeart/2005/8/layout/hierarchy1"/>
    <dgm:cxn modelId="{5B254B6C-9676-4A91-87F4-2270813D28D3}" type="presParOf" srcId="{D612A59E-10C9-4AE5-86DC-6B846DA1DBEA}" destId="{2CAD6265-7EE4-45C9-A4B7-178FCF98776E}" srcOrd="1" destOrd="0" presId="urn:microsoft.com/office/officeart/2005/8/layout/hierarchy1"/>
    <dgm:cxn modelId="{07E28D2E-59C6-4C9A-98E4-539F652F608B}" type="presParOf" srcId="{58F057AB-E57D-45CC-9FC2-FA88CC715CB3}" destId="{6DF8EA93-E333-4215-8F09-AD2922B65DE5}" srcOrd="1" destOrd="0" presId="urn:microsoft.com/office/officeart/2005/8/layout/hierarchy1"/>
    <dgm:cxn modelId="{A6D4D8B5-E066-42B9-AC57-A5C884E70646}" type="presParOf" srcId="{B2248BAE-8781-4387-B038-9613F1103C19}" destId="{0203C837-B31F-445E-A2CE-2E297F02268B}" srcOrd="2" destOrd="0" presId="urn:microsoft.com/office/officeart/2005/8/layout/hierarchy1"/>
    <dgm:cxn modelId="{29318BBF-1D88-4514-820C-3262B8C70FEF}" type="presParOf" srcId="{B2248BAE-8781-4387-B038-9613F1103C19}" destId="{D3876BFC-81E2-44EE-B1D6-8B069448F92B}" srcOrd="3" destOrd="0" presId="urn:microsoft.com/office/officeart/2005/8/layout/hierarchy1"/>
    <dgm:cxn modelId="{8C247A06-C5A6-4D0C-81B6-BEE017B25690}" type="presParOf" srcId="{D3876BFC-81E2-44EE-B1D6-8B069448F92B}" destId="{2B784B9C-165B-4633-82D5-6432CA7346B9}" srcOrd="0" destOrd="0" presId="urn:microsoft.com/office/officeart/2005/8/layout/hierarchy1"/>
    <dgm:cxn modelId="{C5ADAA9B-8C39-4627-87E8-34076F98EF65}" type="presParOf" srcId="{2B784B9C-165B-4633-82D5-6432CA7346B9}" destId="{3C468A79-2D4A-4261-9D90-F42AA2C488A8}" srcOrd="0" destOrd="0" presId="urn:microsoft.com/office/officeart/2005/8/layout/hierarchy1"/>
    <dgm:cxn modelId="{11F2FF6D-1B75-4167-8704-EE2A0C009E94}" type="presParOf" srcId="{2B784B9C-165B-4633-82D5-6432CA7346B9}" destId="{6F5846FF-70CC-49D3-B11E-5AA5E1983C08}" srcOrd="1" destOrd="0" presId="urn:microsoft.com/office/officeart/2005/8/layout/hierarchy1"/>
    <dgm:cxn modelId="{22195488-D81D-4840-A7C2-0811922BE463}" type="presParOf" srcId="{D3876BFC-81E2-44EE-B1D6-8B069448F92B}" destId="{BB91AF7C-6424-48E8-894D-0FB9F144354E}" srcOrd="1" destOrd="0" presId="urn:microsoft.com/office/officeart/2005/8/layout/hierarchy1"/>
    <dgm:cxn modelId="{CD3895EF-68B7-46FC-930D-F8478784DA20}" type="presParOf" srcId="{B2248BAE-8781-4387-B038-9613F1103C19}" destId="{A27B03F6-4FF7-4ADD-AAA6-357539D212AF}" srcOrd="4" destOrd="0" presId="urn:microsoft.com/office/officeart/2005/8/layout/hierarchy1"/>
    <dgm:cxn modelId="{194CBDD9-577B-487B-8BBF-6B16F8E97C9F}" type="presParOf" srcId="{B2248BAE-8781-4387-B038-9613F1103C19}" destId="{5F934012-6625-4878-88C4-5FE6C661D2CF}" srcOrd="5" destOrd="0" presId="urn:microsoft.com/office/officeart/2005/8/layout/hierarchy1"/>
    <dgm:cxn modelId="{D0FE0BB7-3943-4358-BD90-45522F6C54DC}" type="presParOf" srcId="{5F934012-6625-4878-88C4-5FE6C661D2CF}" destId="{C3061E27-82E7-4929-A095-289E77034108}" srcOrd="0" destOrd="0" presId="urn:microsoft.com/office/officeart/2005/8/layout/hierarchy1"/>
    <dgm:cxn modelId="{891EBDB8-CE7D-4B4D-A564-C5A339FA5F92}" type="presParOf" srcId="{C3061E27-82E7-4929-A095-289E77034108}" destId="{3FECE371-0BF3-475E-B405-8355F01FB5B5}" srcOrd="0" destOrd="0" presId="urn:microsoft.com/office/officeart/2005/8/layout/hierarchy1"/>
    <dgm:cxn modelId="{0E79BB80-B857-4B0B-92C5-6B1D5A398828}" type="presParOf" srcId="{C3061E27-82E7-4929-A095-289E77034108}" destId="{F581B378-DC6A-4A2A-91A1-449E9263DC62}" srcOrd="1" destOrd="0" presId="urn:microsoft.com/office/officeart/2005/8/layout/hierarchy1"/>
    <dgm:cxn modelId="{68391BFF-FB2A-41D3-8CCA-A32BDD4FA0BB}" type="presParOf" srcId="{5F934012-6625-4878-88C4-5FE6C661D2CF}" destId="{4D95EFA6-2AA3-4343-82ED-4630BC779394}" srcOrd="1" destOrd="0" presId="urn:microsoft.com/office/officeart/2005/8/layout/hierarchy1"/>
    <dgm:cxn modelId="{781D4DD8-9BF6-4157-AED0-7D11FFB98DC9}" type="presParOf" srcId="{B2248BAE-8781-4387-B038-9613F1103C19}" destId="{BCC11F8A-04F5-482B-81D3-599256A90E37}" srcOrd="6" destOrd="0" presId="urn:microsoft.com/office/officeart/2005/8/layout/hierarchy1"/>
    <dgm:cxn modelId="{DAECB379-7459-473D-A85C-11560B64750B}" type="presParOf" srcId="{B2248BAE-8781-4387-B038-9613F1103C19}" destId="{0266F53C-CCA3-41B0-9CD5-B0D60F8C36E9}" srcOrd="7" destOrd="0" presId="urn:microsoft.com/office/officeart/2005/8/layout/hierarchy1"/>
    <dgm:cxn modelId="{4AC84CDE-2278-46CD-9E9D-FA2415D58F23}" type="presParOf" srcId="{0266F53C-CCA3-41B0-9CD5-B0D60F8C36E9}" destId="{C3072BE4-AEEB-4728-9938-FCD4CA574854}" srcOrd="0" destOrd="0" presId="urn:microsoft.com/office/officeart/2005/8/layout/hierarchy1"/>
    <dgm:cxn modelId="{C994A9A8-0371-453F-A524-614EF684CA29}" type="presParOf" srcId="{C3072BE4-AEEB-4728-9938-FCD4CA574854}" destId="{C7854422-446F-4026-80A6-DD9EB108298A}" srcOrd="0" destOrd="0" presId="urn:microsoft.com/office/officeart/2005/8/layout/hierarchy1"/>
    <dgm:cxn modelId="{05CBA4C0-17B5-446B-B213-4F14ECCDD02C}" type="presParOf" srcId="{C3072BE4-AEEB-4728-9938-FCD4CA574854}" destId="{3A7AE455-C076-4357-B6AA-8365461112E8}" srcOrd="1" destOrd="0" presId="urn:microsoft.com/office/officeart/2005/8/layout/hierarchy1"/>
    <dgm:cxn modelId="{9B2F507D-2DC0-4F82-849D-D95FF65D6BE5}" type="presParOf" srcId="{0266F53C-CCA3-41B0-9CD5-B0D60F8C36E9}" destId="{11693F40-46A7-4A45-A78A-A44F41E85A76}" srcOrd="1" destOrd="0" presId="urn:microsoft.com/office/officeart/2005/8/layout/hierarchy1"/>
    <dgm:cxn modelId="{8D183DBD-99F5-4973-B5FB-60D021EF5F29}" type="presParOf" srcId="{B2248BAE-8781-4387-B038-9613F1103C19}" destId="{FB540491-8749-426A-8EBF-B1FB5B0A597A}" srcOrd="8" destOrd="0" presId="urn:microsoft.com/office/officeart/2005/8/layout/hierarchy1"/>
    <dgm:cxn modelId="{CB83FC73-2A99-402D-AB4E-FD5FF7BFF025}" type="presParOf" srcId="{B2248BAE-8781-4387-B038-9613F1103C19}" destId="{4C33D079-43EA-43B3-99C7-71FE548B22F3}" srcOrd="9" destOrd="0" presId="urn:microsoft.com/office/officeart/2005/8/layout/hierarchy1"/>
    <dgm:cxn modelId="{C5B3072D-D823-43A7-801C-60E86253153A}" type="presParOf" srcId="{4C33D079-43EA-43B3-99C7-71FE548B22F3}" destId="{EE76F18E-FAAE-4B07-9C60-997BF2B80E65}" srcOrd="0" destOrd="0" presId="urn:microsoft.com/office/officeart/2005/8/layout/hierarchy1"/>
    <dgm:cxn modelId="{65E391DF-7E69-4449-9BDD-ADAC43C45E72}" type="presParOf" srcId="{EE76F18E-FAAE-4B07-9C60-997BF2B80E65}" destId="{A1F17165-124F-4F50-BC01-D2C7DEA70D4B}" srcOrd="0" destOrd="0" presId="urn:microsoft.com/office/officeart/2005/8/layout/hierarchy1"/>
    <dgm:cxn modelId="{A1A1FDA8-C694-4DA9-9752-4C3FC89C082C}" type="presParOf" srcId="{EE76F18E-FAAE-4B07-9C60-997BF2B80E65}" destId="{28657AC6-76AD-4E8D-BC94-39EF90CA5C0F}" srcOrd="1" destOrd="0" presId="urn:microsoft.com/office/officeart/2005/8/layout/hierarchy1"/>
    <dgm:cxn modelId="{E3099E53-C57B-46CC-83CA-2BFCA2DD6774}" type="presParOf" srcId="{4C33D079-43EA-43B3-99C7-71FE548B22F3}" destId="{9529E64B-60E8-4F87-9BEF-539F3B1F7263}" srcOrd="1" destOrd="0" presId="urn:microsoft.com/office/officeart/2005/8/layout/hierarchy1"/>
    <dgm:cxn modelId="{AB763C15-A725-437A-B618-4857B8F96304}" type="presParOf" srcId="{9529E64B-60E8-4F87-9BEF-539F3B1F7263}" destId="{E290DA5D-20BA-4885-9FDF-24ECB5917AC3}" srcOrd="0" destOrd="0" presId="urn:microsoft.com/office/officeart/2005/8/layout/hierarchy1"/>
    <dgm:cxn modelId="{37BE8BC5-E009-4661-A06B-949E7EFE2783}" type="presParOf" srcId="{9529E64B-60E8-4F87-9BEF-539F3B1F7263}" destId="{2EAE88EA-ADA2-432E-A697-3CA526286D7A}" srcOrd="1" destOrd="0" presId="urn:microsoft.com/office/officeart/2005/8/layout/hierarchy1"/>
    <dgm:cxn modelId="{6D449FB0-7B24-473E-972A-92B408F7977A}" type="presParOf" srcId="{2EAE88EA-ADA2-432E-A697-3CA526286D7A}" destId="{EAF1FE38-9867-4BE3-B960-6D6561EEB599}" srcOrd="0" destOrd="0" presId="urn:microsoft.com/office/officeart/2005/8/layout/hierarchy1"/>
    <dgm:cxn modelId="{5A5E676F-892D-4588-85D7-51C3DA3AC053}" type="presParOf" srcId="{EAF1FE38-9867-4BE3-B960-6D6561EEB599}" destId="{E8E7BA8F-3820-4E1A-A1D3-9700EC116664}" srcOrd="0" destOrd="0" presId="urn:microsoft.com/office/officeart/2005/8/layout/hierarchy1"/>
    <dgm:cxn modelId="{6FB408A2-8EEF-4351-B690-FF8E380B5311}" type="presParOf" srcId="{EAF1FE38-9867-4BE3-B960-6D6561EEB599}" destId="{B92ECC76-1055-4E75-9BFB-6862C30B053E}" srcOrd="1" destOrd="0" presId="urn:microsoft.com/office/officeart/2005/8/layout/hierarchy1"/>
    <dgm:cxn modelId="{77431EAC-12C8-4BE4-AE17-1C8716794323}" type="presParOf" srcId="{2EAE88EA-ADA2-432E-A697-3CA526286D7A}" destId="{C96AF231-21C7-4290-8797-8BEE046E0433}" srcOrd="1" destOrd="0" presId="urn:microsoft.com/office/officeart/2005/8/layout/hierarchy1"/>
    <dgm:cxn modelId="{286A3BBD-47AD-42EC-AFB6-9905EF2FEACA}" type="presParOf" srcId="{9529E64B-60E8-4F87-9BEF-539F3B1F7263}" destId="{82DFC9CF-0B02-41B3-8C6C-AC103EB1412F}" srcOrd="2" destOrd="0" presId="urn:microsoft.com/office/officeart/2005/8/layout/hierarchy1"/>
    <dgm:cxn modelId="{D2FAEED1-7A7E-4CE5-9D88-D4DF11BC57C0}" type="presParOf" srcId="{9529E64B-60E8-4F87-9BEF-539F3B1F7263}" destId="{297BFDF3-BDDF-45C6-866D-25FF6D810B75}" srcOrd="3" destOrd="0" presId="urn:microsoft.com/office/officeart/2005/8/layout/hierarchy1"/>
    <dgm:cxn modelId="{C7D7D76D-FA67-41ED-B45E-A836C5415CF1}" type="presParOf" srcId="{297BFDF3-BDDF-45C6-866D-25FF6D810B75}" destId="{7FB96A6A-4A9C-434D-8A36-8E91792C07C2}" srcOrd="0" destOrd="0" presId="urn:microsoft.com/office/officeart/2005/8/layout/hierarchy1"/>
    <dgm:cxn modelId="{4BFD90A3-DD0F-421A-A119-6FABBA2E6936}" type="presParOf" srcId="{7FB96A6A-4A9C-434D-8A36-8E91792C07C2}" destId="{FCA57D58-B43A-4D63-89D1-BD806DA78F77}" srcOrd="0" destOrd="0" presId="urn:microsoft.com/office/officeart/2005/8/layout/hierarchy1"/>
    <dgm:cxn modelId="{4F7319FF-9489-40C0-B8C9-6C0953BE92CA}" type="presParOf" srcId="{7FB96A6A-4A9C-434D-8A36-8E91792C07C2}" destId="{C14A545F-E91C-4C05-AFC4-95DB6931DEB6}" srcOrd="1" destOrd="0" presId="urn:microsoft.com/office/officeart/2005/8/layout/hierarchy1"/>
    <dgm:cxn modelId="{6AED49A1-A648-4137-9280-8B740B83E651}" type="presParOf" srcId="{297BFDF3-BDDF-45C6-866D-25FF6D810B75}" destId="{F20A3BA1-D2D9-4180-BF7C-D2DA739B2F9C}" srcOrd="1" destOrd="0" presId="urn:microsoft.com/office/officeart/2005/8/layout/hierarchy1"/>
    <dgm:cxn modelId="{19B2428F-0362-495E-8624-665D084C02A8}" type="presParOf" srcId="{9529E64B-60E8-4F87-9BEF-539F3B1F7263}" destId="{74A97774-04D8-417A-B9BB-874BBB0309C0}" srcOrd="4" destOrd="0" presId="urn:microsoft.com/office/officeart/2005/8/layout/hierarchy1"/>
    <dgm:cxn modelId="{F8524D1E-4FD1-47A3-9718-9A8B9A83CC96}" type="presParOf" srcId="{9529E64B-60E8-4F87-9BEF-539F3B1F7263}" destId="{753C75D0-B20C-492E-A906-FEB728245F4B}" srcOrd="5" destOrd="0" presId="urn:microsoft.com/office/officeart/2005/8/layout/hierarchy1"/>
    <dgm:cxn modelId="{522B3CF9-3DE2-4E3C-9810-E893BE811ED8}" type="presParOf" srcId="{753C75D0-B20C-492E-A906-FEB728245F4B}" destId="{A2076D52-E3E8-4796-B43E-BE7364207C34}" srcOrd="0" destOrd="0" presId="urn:microsoft.com/office/officeart/2005/8/layout/hierarchy1"/>
    <dgm:cxn modelId="{ADFCE6DE-A793-4874-995C-0EF638391B75}" type="presParOf" srcId="{A2076D52-E3E8-4796-B43E-BE7364207C34}" destId="{7E3757A0-7C76-43FA-98DD-960EA3337EB8}" srcOrd="0" destOrd="0" presId="urn:microsoft.com/office/officeart/2005/8/layout/hierarchy1"/>
    <dgm:cxn modelId="{3910B0B9-E9E3-4251-A84A-0B742DF6715D}" type="presParOf" srcId="{A2076D52-E3E8-4796-B43E-BE7364207C34}" destId="{22827AF5-C33C-4087-8F91-A565B4849933}" srcOrd="1" destOrd="0" presId="urn:microsoft.com/office/officeart/2005/8/layout/hierarchy1"/>
    <dgm:cxn modelId="{E9BE840A-596B-4CBB-B410-7D6071FDD71E}" type="presParOf" srcId="{753C75D0-B20C-492E-A906-FEB728245F4B}" destId="{43B231B8-D2B0-4D66-A8AA-70A16E3E30C9}" srcOrd="1" destOrd="0" presId="urn:microsoft.com/office/officeart/2005/8/layout/hierarchy1"/>
    <dgm:cxn modelId="{0113D08F-8DA1-43D7-BEEC-B34EF7440E6A}" type="presParOf" srcId="{9529E64B-60E8-4F87-9BEF-539F3B1F7263}" destId="{47BA4CE7-B095-4259-8126-0AA9CA561B18}" srcOrd="6" destOrd="0" presId="urn:microsoft.com/office/officeart/2005/8/layout/hierarchy1"/>
    <dgm:cxn modelId="{AB43175C-4D75-43B5-9551-02F1533EBC61}" type="presParOf" srcId="{9529E64B-60E8-4F87-9BEF-539F3B1F7263}" destId="{7D690A0D-785F-4C69-91DA-84727D43A52B}" srcOrd="7" destOrd="0" presId="urn:microsoft.com/office/officeart/2005/8/layout/hierarchy1"/>
    <dgm:cxn modelId="{A49C3B46-9F20-4604-B087-5EAB43E55369}" type="presParOf" srcId="{7D690A0D-785F-4C69-91DA-84727D43A52B}" destId="{0CF7A99D-237A-49E0-9857-F739E0C160E3}" srcOrd="0" destOrd="0" presId="urn:microsoft.com/office/officeart/2005/8/layout/hierarchy1"/>
    <dgm:cxn modelId="{1EC55F52-4B5D-415F-964B-E8C8C0B46692}" type="presParOf" srcId="{0CF7A99D-237A-49E0-9857-F739E0C160E3}" destId="{3BBE2A61-291F-4595-BC43-2248CFA02753}" srcOrd="0" destOrd="0" presId="urn:microsoft.com/office/officeart/2005/8/layout/hierarchy1"/>
    <dgm:cxn modelId="{AE06119E-E445-4C4D-BCEE-4E2E30EA1C19}" type="presParOf" srcId="{0CF7A99D-237A-49E0-9857-F739E0C160E3}" destId="{F1D1256C-268E-4E70-8C7B-DD5F9B3C4568}" srcOrd="1" destOrd="0" presId="urn:microsoft.com/office/officeart/2005/8/layout/hierarchy1"/>
    <dgm:cxn modelId="{002E4BFA-1212-4AA9-B2EB-C3FF3517A73A}" type="presParOf" srcId="{7D690A0D-785F-4C69-91DA-84727D43A52B}" destId="{8FA9F349-AA49-4A5D-B6FB-AED4D8E66119}" srcOrd="1" destOrd="0" presId="urn:microsoft.com/office/officeart/2005/8/layout/hierarchy1"/>
    <dgm:cxn modelId="{C7BFA45F-B7F7-49AF-8530-993D73CFC0CD}" type="presParOf" srcId="{614EB477-0E19-4395-8C1D-7B41AD1C537E}" destId="{7B5F92B0-DC3D-4825-B719-E6DFE1E424D6}" srcOrd="1" destOrd="0" presId="urn:microsoft.com/office/officeart/2005/8/layout/hierarchy1"/>
    <dgm:cxn modelId="{23B32DD8-D5B6-4F26-8FC4-F794D3BADCE3}" type="presParOf" srcId="{7B5F92B0-DC3D-4825-B719-E6DFE1E424D6}" destId="{17B3A713-D297-446A-AD2C-A9F7F719F328}" srcOrd="0" destOrd="0" presId="urn:microsoft.com/office/officeart/2005/8/layout/hierarchy1"/>
    <dgm:cxn modelId="{8B1EBFBB-65BD-4ADD-B964-6AC4F5FCB10F}" type="presParOf" srcId="{17B3A713-D297-446A-AD2C-A9F7F719F328}" destId="{9348EBC3-2F2C-4074-B8A4-B27F9B3CA90D}" srcOrd="0" destOrd="0" presId="urn:microsoft.com/office/officeart/2005/8/layout/hierarchy1"/>
    <dgm:cxn modelId="{9B8F4E42-5098-4143-A955-3013BF923E11}" type="presParOf" srcId="{17B3A713-D297-446A-AD2C-A9F7F719F328}" destId="{A609A5CD-0EE6-4CED-A37E-305AA5E48127}" srcOrd="1" destOrd="0" presId="urn:microsoft.com/office/officeart/2005/8/layout/hierarchy1"/>
    <dgm:cxn modelId="{29E61C43-9D42-4B0E-AEC0-01231B67A61E}" type="presParOf" srcId="{7B5F92B0-DC3D-4825-B719-E6DFE1E424D6}" destId="{7C2FDDC9-FF4B-47DE-9C7C-E91EFC97D85C}" srcOrd="1" destOrd="0" presId="urn:microsoft.com/office/officeart/2005/8/layout/hierarchy1"/>
    <dgm:cxn modelId="{5DC75D31-E815-4477-9C16-89E969411ADD}" type="presParOf" srcId="{7C2FDDC9-FF4B-47DE-9C7C-E91EFC97D85C}" destId="{F0E20616-5F3C-4496-96CA-7DC40B5462D2}" srcOrd="0" destOrd="0" presId="urn:microsoft.com/office/officeart/2005/8/layout/hierarchy1"/>
    <dgm:cxn modelId="{CF52D272-912D-4604-BC5A-FF4433A49B8A}" type="presParOf" srcId="{7C2FDDC9-FF4B-47DE-9C7C-E91EFC97D85C}" destId="{0957B26D-B7A0-4C7F-8BB4-5BC6F80CEAD3}" srcOrd="1" destOrd="0" presId="urn:microsoft.com/office/officeart/2005/8/layout/hierarchy1"/>
    <dgm:cxn modelId="{1D607FA6-A784-43EE-A125-AB5FFA8AD3D1}" type="presParOf" srcId="{0957B26D-B7A0-4C7F-8BB4-5BC6F80CEAD3}" destId="{A750B1BA-AFA6-4BAA-A73C-A4072D349314}" srcOrd="0" destOrd="0" presId="urn:microsoft.com/office/officeart/2005/8/layout/hierarchy1"/>
    <dgm:cxn modelId="{98DE7793-18D5-4415-851A-B1C0A5B8AF9D}" type="presParOf" srcId="{A750B1BA-AFA6-4BAA-A73C-A4072D349314}" destId="{46D96EC6-C975-4ADD-81FC-D5E56D7929B9}" srcOrd="0" destOrd="0" presId="urn:microsoft.com/office/officeart/2005/8/layout/hierarchy1"/>
    <dgm:cxn modelId="{50E1B211-6175-4BF9-979E-148A8C6E67B7}" type="presParOf" srcId="{A750B1BA-AFA6-4BAA-A73C-A4072D349314}" destId="{DB3D045D-1E50-484C-9A19-6A6364B217F8}" srcOrd="1" destOrd="0" presId="urn:microsoft.com/office/officeart/2005/8/layout/hierarchy1"/>
    <dgm:cxn modelId="{355F5F09-E39C-4A57-B464-E933A61010B5}" type="presParOf" srcId="{0957B26D-B7A0-4C7F-8BB4-5BC6F80CEAD3}" destId="{677E7687-E19C-4423-8018-60619D9F2CEF}" srcOrd="1" destOrd="0" presId="urn:microsoft.com/office/officeart/2005/8/layout/hierarchy1"/>
    <dgm:cxn modelId="{49D1F18C-5EB9-4BBF-A1C9-13ED55F5D499}" type="presParOf" srcId="{7C2FDDC9-FF4B-47DE-9C7C-E91EFC97D85C}" destId="{61A3FFBB-E381-4164-9541-CF7EE93ADC96}" srcOrd="2" destOrd="0" presId="urn:microsoft.com/office/officeart/2005/8/layout/hierarchy1"/>
    <dgm:cxn modelId="{CFF4C78B-B1FD-425B-A1A9-4ED98D9189F1}" type="presParOf" srcId="{7C2FDDC9-FF4B-47DE-9C7C-E91EFC97D85C}" destId="{1739B422-F55E-4DAB-A275-EB9BB68EFEE9}" srcOrd="3" destOrd="0" presId="urn:microsoft.com/office/officeart/2005/8/layout/hierarchy1"/>
    <dgm:cxn modelId="{48E9D1C8-00FC-4929-A17C-DA4888BA4546}" type="presParOf" srcId="{1739B422-F55E-4DAB-A275-EB9BB68EFEE9}" destId="{9EB82AD9-B03F-42B8-91BB-37BB443886A2}" srcOrd="0" destOrd="0" presId="urn:microsoft.com/office/officeart/2005/8/layout/hierarchy1"/>
    <dgm:cxn modelId="{354D49C4-7033-48F5-81B9-9FDFB8DDB2BB}" type="presParOf" srcId="{9EB82AD9-B03F-42B8-91BB-37BB443886A2}" destId="{7F44BFCF-1DB7-4A55-B12B-32F1D1520EC1}" srcOrd="0" destOrd="0" presId="urn:microsoft.com/office/officeart/2005/8/layout/hierarchy1"/>
    <dgm:cxn modelId="{078BB86C-B0E7-4AA9-A3AF-437B4C1E6CD5}" type="presParOf" srcId="{9EB82AD9-B03F-42B8-91BB-37BB443886A2}" destId="{B9A0E95E-9839-4EED-86C9-FF424E608C78}" srcOrd="1" destOrd="0" presId="urn:microsoft.com/office/officeart/2005/8/layout/hierarchy1"/>
    <dgm:cxn modelId="{D99D0F06-6930-48BE-96DE-E0A5BA2694B0}" type="presParOf" srcId="{1739B422-F55E-4DAB-A275-EB9BB68EFEE9}" destId="{A9E6A914-5D7A-47AF-A580-26711B08ADB8}" srcOrd="1" destOrd="0" presId="urn:microsoft.com/office/officeart/2005/8/layout/hierarchy1"/>
    <dgm:cxn modelId="{4EC6C73C-2154-4C5B-B2CF-A977507B8E74}" type="presParOf" srcId="{7C2FDDC9-FF4B-47DE-9C7C-E91EFC97D85C}" destId="{38CC415C-FAC5-4C8D-9D81-7E59EDE60001}" srcOrd="4" destOrd="0" presId="urn:microsoft.com/office/officeart/2005/8/layout/hierarchy1"/>
    <dgm:cxn modelId="{1E3F1570-EAFF-4363-B1E6-D4D98D5F4CC5}" type="presParOf" srcId="{7C2FDDC9-FF4B-47DE-9C7C-E91EFC97D85C}" destId="{73AD49DC-4B02-438C-A53A-BC37B5E62BC3}" srcOrd="5" destOrd="0" presId="urn:microsoft.com/office/officeart/2005/8/layout/hierarchy1"/>
    <dgm:cxn modelId="{8EAA5C01-223F-411E-BA02-797545D679ED}" type="presParOf" srcId="{73AD49DC-4B02-438C-A53A-BC37B5E62BC3}" destId="{B91D37FB-36A4-4432-8A98-3B3495256937}" srcOrd="0" destOrd="0" presId="urn:microsoft.com/office/officeart/2005/8/layout/hierarchy1"/>
    <dgm:cxn modelId="{E977E81D-2784-468E-8495-3B0FB5B8408C}" type="presParOf" srcId="{B91D37FB-36A4-4432-8A98-3B3495256937}" destId="{69B00632-A718-47DA-8ED8-5DA84AD51384}" srcOrd="0" destOrd="0" presId="urn:microsoft.com/office/officeart/2005/8/layout/hierarchy1"/>
    <dgm:cxn modelId="{83572EAA-E8E1-4652-B8DA-C90749E039F5}" type="presParOf" srcId="{B91D37FB-36A4-4432-8A98-3B3495256937}" destId="{B603C8F8-7B6C-448C-BD75-3A0F5935CFC7}" srcOrd="1" destOrd="0" presId="urn:microsoft.com/office/officeart/2005/8/layout/hierarchy1"/>
    <dgm:cxn modelId="{1CB3EFE9-66F6-404A-AA3E-D20A1DD2EF62}" type="presParOf" srcId="{73AD49DC-4B02-438C-A53A-BC37B5E62BC3}" destId="{3072C87D-7F13-4F67-AD6B-69E925B322BA}"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E10259A-EB90-4BE6-BC48-99E487FBB093}" type="doc">
      <dgm:prSet loTypeId="urn:diagrams.loki3.com/VaryingWidthList" loCatId="list" qsTypeId="urn:microsoft.com/office/officeart/2005/8/quickstyle/simple1" qsCatId="simple" csTypeId="urn:microsoft.com/office/officeart/2005/8/colors/accent1_2" csCatId="accent1" phldr="1"/>
      <dgm:spPr/>
      <dgm:t>
        <a:bodyPr/>
        <a:lstStyle/>
        <a:p>
          <a:endParaRPr lang="en-GB"/>
        </a:p>
      </dgm:t>
    </dgm:pt>
    <dgm:pt modelId="{F38B4198-50C7-4CE9-A798-E5F5DC006023}">
      <dgm:prSet phldrT="[Text]"/>
      <dgm:spPr/>
      <dgm:t>
        <a:bodyPr/>
        <a:lstStyle/>
        <a:p>
          <a:r>
            <a:rPr lang="en-GB" dirty="0"/>
            <a:t>Why SSIs are important</a:t>
          </a:r>
        </a:p>
      </dgm:t>
    </dgm:pt>
    <dgm:pt modelId="{514A2BBC-D969-42D3-AC26-A71926FA8DDB}" type="parTrans" cxnId="{2F80A723-81A4-42D2-9C14-4B7DCE0CB714}">
      <dgm:prSet/>
      <dgm:spPr/>
      <dgm:t>
        <a:bodyPr/>
        <a:lstStyle/>
        <a:p>
          <a:endParaRPr lang="en-GB"/>
        </a:p>
      </dgm:t>
    </dgm:pt>
    <dgm:pt modelId="{41A434CA-2241-4101-8F8A-67DFCF7EACB3}" type="sibTrans" cxnId="{2F80A723-81A4-42D2-9C14-4B7DCE0CB714}">
      <dgm:prSet/>
      <dgm:spPr/>
      <dgm:t>
        <a:bodyPr/>
        <a:lstStyle/>
        <a:p>
          <a:endParaRPr lang="en-GB"/>
        </a:p>
      </dgm:t>
    </dgm:pt>
    <dgm:pt modelId="{EA1E50E0-E6A2-4172-9109-75AE45FDCA8B}">
      <dgm:prSet phldrT="[Text]"/>
      <dgm:spPr/>
      <dgm:t>
        <a:bodyPr/>
        <a:lstStyle/>
        <a:p>
          <a:r>
            <a:rPr lang="en-GB" dirty="0"/>
            <a:t>Preventing SSI</a:t>
          </a:r>
        </a:p>
      </dgm:t>
    </dgm:pt>
    <dgm:pt modelId="{1C6E82E5-E1EF-4984-9DF9-697430005068}" type="parTrans" cxnId="{B4C86EEA-E7B2-46FE-A381-BF83F00C2558}">
      <dgm:prSet/>
      <dgm:spPr/>
      <dgm:t>
        <a:bodyPr/>
        <a:lstStyle/>
        <a:p>
          <a:endParaRPr lang="en-GB"/>
        </a:p>
      </dgm:t>
    </dgm:pt>
    <dgm:pt modelId="{2B6CA1D2-7FF8-4F86-97BE-E219359CF907}" type="sibTrans" cxnId="{B4C86EEA-E7B2-46FE-A381-BF83F00C2558}">
      <dgm:prSet/>
      <dgm:spPr/>
      <dgm:t>
        <a:bodyPr/>
        <a:lstStyle/>
        <a:p>
          <a:endParaRPr lang="en-GB"/>
        </a:p>
      </dgm:t>
    </dgm:pt>
    <dgm:pt modelId="{A34A2473-97FE-4A35-A67E-AD2A3950884F}">
      <dgm:prSet phldrT="[Text]"/>
      <dgm:spPr/>
      <dgm:t>
        <a:bodyPr/>
        <a:lstStyle/>
        <a:p>
          <a:r>
            <a:rPr lang="en-GB"/>
            <a:t>Normothermia</a:t>
          </a:r>
          <a:endParaRPr lang="en-GB" dirty="0"/>
        </a:p>
      </dgm:t>
    </dgm:pt>
    <dgm:pt modelId="{1ECE3590-AF5E-4CE5-BA53-D19C21AFE2EE}" type="parTrans" cxnId="{386BF659-1CB3-49AE-9BFE-A43813C7F8B8}">
      <dgm:prSet/>
      <dgm:spPr/>
      <dgm:t>
        <a:bodyPr/>
        <a:lstStyle/>
        <a:p>
          <a:endParaRPr lang="en-GB"/>
        </a:p>
      </dgm:t>
    </dgm:pt>
    <dgm:pt modelId="{F16ED592-EB10-40C6-B07B-01298E98A47B}" type="sibTrans" cxnId="{386BF659-1CB3-49AE-9BFE-A43813C7F8B8}">
      <dgm:prSet/>
      <dgm:spPr/>
      <dgm:t>
        <a:bodyPr/>
        <a:lstStyle/>
        <a:p>
          <a:endParaRPr lang="en-GB"/>
        </a:p>
      </dgm:t>
    </dgm:pt>
    <dgm:pt modelId="{A12E84CE-EDB7-4882-9235-2EEBF40854FA}">
      <dgm:prSet phldrT="[Text]"/>
      <dgm:spPr/>
      <dgm:t>
        <a:bodyPr/>
        <a:lstStyle/>
        <a:p>
          <a:r>
            <a:rPr lang="en-GB"/>
            <a:t>Patient warming</a:t>
          </a:r>
          <a:endParaRPr lang="en-GB" dirty="0"/>
        </a:p>
      </dgm:t>
    </dgm:pt>
    <dgm:pt modelId="{C0C42500-343F-47FC-A4D3-8FACBFB9A8D1}" type="parTrans" cxnId="{681CB710-E5ED-45E8-92A6-80BB915527C3}">
      <dgm:prSet/>
      <dgm:spPr/>
      <dgm:t>
        <a:bodyPr/>
        <a:lstStyle/>
        <a:p>
          <a:endParaRPr lang="en-GB"/>
        </a:p>
      </dgm:t>
    </dgm:pt>
    <dgm:pt modelId="{7E62C627-33C1-4EA3-9B54-1A0D8DA6413B}" type="sibTrans" cxnId="{681CB710-E5ED-45E8-92A6-80BB915527C3}">
      <dgm:prSet/>
      <dgm:spPr/>
      <dgm:t>
        <a:bodyPr/>
        <a:lstStyle/>
        <a:p>
          <a:endParaRPr lang="en-GB"/>
        </a:p>
      </dgm:t>
    </dgm:pt>
    <dgm:pt modelId="{1D595C6F-2AAE-477E-AE43-61E1B37F540E}" type="pres">
      <dgm:prSet presAssocID="{FE10259A-EB90-4BE6-BC48-99E487FBB093}" presName="Name0" presStyleCnt="0">
        <dgm:presLayoutVars>
          <dgm:resizeHandles/>
        </dgm:presLayoutVars>
      </dgm:prSet>
      <dgm:spPr/>
    </dgm:pt>
    <dgm:pt modelId="{1932E1A4-000D-41F1-9A40-408530E5B3A9}" type="pres">
      <dgm:prSet presAssocID="{F38B4198-50C7-4CE9-A798-E5F5DC006023}" presName="text" presStyleLbl="node1" presStyleIdx="0" presStyleCnt="4">
        <dgm:presLayoutVars>
          <dgm:bulletEnabled val="1"/>
        </dgm:presLayoutVars>
      </dgm:prSet>
      <dgm:spPr/>
    </dgm:pt>
    <dgm:pt modelId="{DA755126-6A9D-4917-9A82-C86458AAE519}" type="pres">
      <dgm:prSet presAssocID="{41A434CA-2241-4101-8F8A-67DFCF7EACB3}" presName="space" presStyleCnt="0"/>
      <dgm:spPr/>
    </dgm:pt>
    <dgm:pt modelId="{C3B447CE-801C-47CA-9F83-5F770D3DB2A4}" type="pres">
      <dgm:prSet presAssocID="{EA1E50E0-E6A2-4172-9109-75AE45FDCA8B}" presName="text" presStyleLbl="node1" presStyleIdx="1" presStyleCnt="4">
        <dgm:presLayoutVars>
          <dgm:bulletEnabled val="1"/>
        </dgm:presLayoutVars>
      </dgm:prSet>
      <dgm:spPr/>
    </dgm:pt>
    <dgm:pt modelId="{B3382F32-2010-4559-AAFF-14D22AA75CCF}" type="pres">
      <dgm:prSet presAssocID="{2B6CA1D2-7FF8-4F86-97BE-E219359CF907}" presName="space" presStyleCnt="0"/>
      <dgm:spPr/>
    </dgm:pt>
    <dgm:pt modelId="{13207F68-3C5C-48ED-8669-A1C12763473B}" type="pres">
      <dgm:prSet presAssocID="{A34A2473-97FE-4A35-A67E-AD2A3950884F}" presName="text" presStyleLbl="node1" presStyleIdx="2" presStyleCnt="4">
        <dgm:presLayoutVars>
          <dgm:bulletEnabled val="1"/>
        </dgm:presLayoutVars>
      </dgm:prSet>
      <dgm:spPr/>
    </dgm:pt>
    <dgm:pt modelId="{DDC06411-D731-4566-88F0-3DBB4A2C9C24}" type="pres">
      <dgm:prSet presAssocID="{F16ED592-EB10-40C6-B07B-01298E98A47B}" presName="space" presStyleCnt="0"/>
      <dgm:spPr/>
    </dgm:pt>
    <dgm:pt modelId="{5710890F-A57E-4F2F-8781-CE2CABDDAD58}" type="pres">
      <dgm:prSet presAssocID="{A12E84CE-EDB7-4882-9235-2EEBF40854FA}" presName="text" presStyleLbl="node1" presStyleIdx="3" presStyleCnt="4">
        <dgm:presLayoutVars>
          <dgm:bulletEnabled val="1"/>
        </dgm:presLayoutVars>
      </dgm:prSet>
      <dgm:spPr/>
    </dgm:pt>
  </dgm:ptLst>
  <dgm:cxnLst>
    <dgm:cxn modelId="{681CB710-E5ED-45E8-92A6-80BB915527C3}" srcId="{FE10259A-EB90-4BE6-BC48-99E487FBB093}" destId="{A12E84CE-EDB7-4882-9235-2EEBF40854FA}" srcOrd="3" destOrd="0" parTransId="{C0C42500-343F-47FC-A4D3-8FACBFB9A8D1}" sibTransId="{7E62C627-33C1-4EA3-9B54-1A0D8DA6413B}"/>
    <dgm:cxn modelId="{2F80A723-81A4-42D2-9C14-4B7DCE0CB714}" srcId="{FE10259A-EB90-4BE6-BC48-99E487FBB093}" destId="{F38B4198-50C7-4CE9-A798-E5F5DC006023}" srcOrd="0" destOrd="0" parTransId="{514A2BBC-D969-42D3-AC26-A71926FA8DDB}" sibTransId="{41A434CA-2241-4101-8F8A-67DFCF7EACB3}"/>
    <dgm:cxn modelId="{F8F8A738-3EBD-420C-B990-0F8ED553707A}" type="presOf" srcId="{A12E84CE-EDB7-4882-9235-2EEBF40854FA}" destId="{5710890F-A57E-4F2F-8781-CE2CABDDAD58}" srcOrd="0" destOrd="0" presId="urn:diagrams.loki3.com/VaryingWidthList"/>
    <dgm:cxn modelId="{054A2173-AE9E-419C-BCCD-430542CE8AF9}" type="presOf" srcId="{F38B4198-50C7-4CE9-A798-E5F5DC006023}" destId="{1932E1A4-000D-41F1-9A40-408530E5B3A9}" srcOrd="0" destOrd="0" presId="urn:diagrams.loki3.com/VaryingWidthList"/>
    <dgm:cxn modelId="{5F5FDB74-AC5E-4044-BC99-E6D5633E1757}" type="presOf" srcId="{EA1E50E0-E6A2-4172-9109-75AE45FDCA8B}" destId="{C3B447CE-801C-47CA-9F83-5F770D3DB2A4}" srcOrd="0" destOrd="0" presId="urn:diagrams.loki3.com/VaryingWidthList"/>
    <dgm:cxn modelId="{03985F57-CCD0-40EA-9980-968E266D6507}" type="presOf" srcId="{FE10259A-EB90-4BE6-BC48-99E487FBB093}" destId="{1D595C6F-2AAE-477E-AE43-61E1B37F540E}" srcOrd="0" destOrd="0" presId="urn:diagrams.loki3.com/VaryingWidthList"/>
    <dgm:cxn modelId="{386BF659-1CB3-49AE-9BFE-A43813C7F8B8}" srcId="{FE10259A-EB90-4BE6-BC48-99E487FBB093}" destId="{A34A2473-97FE-4A35-A67E-AD2A3950884F}" srcOrd="2" destOrd="0" parTransId="{1ECE3590-AF5E-4CE5-BA53-D19C21AFE2EE}" sibTransId="{F16ED592-EB10-40C6-B07B-01298E98A47B}"/>
    <dgm:cxn modelId="{1EE5C57F-3108-47F0-9D1F-C7418F5A56E8}" type="presOf" srcId="{A34A2473-97FE-4A35-A67E-AD2A3950884F}" destId="{13207F68-3C5C-48ED-8669-A1C12763473B}" srcOrd="0" destOrd="0" presId="urn:diagrams.loki3.com/VaryingWidthList"/>
    <dgm:cxn modelId="{B4C86EEA-E7B2-46FE-A381-BF83F00C2558}" srcId="{FE10259A-EB90-4BE6-BC48-99E487FBB093}" destId="{EA1E50E0-E6A2-4172-9109-75AE45FDCA8B}" srcOrd="1" destOrd="0" parTransId="{1C6E82E5-E1EF-4984-9DF9-697430005068}" sibTransId="{2B6CA1D2-7FF8-4F86-97BE-E219359CF907}"/>
    <dgm:cxn modelId="{D8FF2E4C-753C-4C3D-B327-F86BAE18876B}" type="presParOf" srcId="{1D595C6F-2AAE-477E-AE43-61E1B37F540E}" destId="{1932E1A4-000D-41F1-9A40-408530E5B3A9}" srcOrd="0" destOrd="0" presId="urn:diagrams.loki3.com/VaryingWidthList"/>
    <dgm:cxn modelId="{C417E889-B69B-4245-9863-747BC0CCA1DA}" type="presParOf" srcId="{1D595C6F-2AAE-477E-AE43-61E1B37F540E}" destId="{DA755126-6A9D-4917-9A82-C86458AAE519}" srcOrd="1" destOrd="0" presId="urn:diagrams.loki3.com/VaryingWidthList"/>
    <dgm:cxn modelId="{8ACEBC5B-F7F3-432A-AE0D-F0EAB9A5A13B}" type="presParOf" srcId="{1D595C6F-2AAE-477E-AE43-61E1B37F540E}" destId="{C3B447CE-801C-47CA-9F83-5F770D3DB2A4}" srcOrd="2" destOrd="0" presId="urn:diagrams.loki3.com/VaryingWidthList"/>
    <dgm:cxn modelId="{209D840C-7760-42B6-B731-18618D2B8757}" type="presParOf" srcId="{1D595C6F-2AAE-477E-AE43-61E1B37F540E}" destId="{B3382F32-2010-4559-AAFF-14D22AA75CCF}" srcOrd="3" destOrd="0" presId="urn:diagrams.loki3.com/VaryingWidthList"/>
    <dgm:cxn modelId="{2CB1AB68-F3A5-4B2C-ABF9-E2D07F8E7F05}" type="presParOf" srcId="{1D595C6F-2AAE-477E-AE43-61E1B37F540E}" destId="{13207F68-3C5C-48ED-8669-A1C12763473B}" srcOrd="4" destOrd="0" presId="urn:diagrams.loki3.com/VaryingWidthList"/>
    <dgm:cxn modelId="{158D673F-5BDC-4CFC-BAA4-22488C09A525}" type="presParOf" srcId="{1D595C6F-2AAE-477E-AE43-61E1B37F540E}" destId="{DDC06411-D731-4566-88F0-3DBB4A2C9C24}" srcOrd="5" destOrd="0" presId="urn:diagrams.loki3.com/VaryingWidthList"/>
    <dgm:cxn modelId="{CDC5B9DD-8340-4F22-94BB-D3D712B7C0B3}" type="presParOf" srcId="{1D595C6F-2AAE-477E-AE43-61E1B37F540E}" destId="{5710890F-A57E-4F2F-8781-CE2CABDDAD58}" srcOrd="6" destOrd="0" presId="urn:diagrams.loki3.com/VaryingWidth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AEA8ED7-54C8-4047-973F-1C5E6F2ABD45}"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GB"/>
        </a:p>
      </dgm:t>
    </dgm:pt>
    <dgm:pt modelId="{41A1C9C6-0B52-43CE-9391-B829C6E7C810}">
      <dgm:prSet phldrT="[Text]"/>
      <dgm:spPr/>
      <dgm:t>
        <a:bodyPr/>
        <a:lstStyle/>
        <a:p>
          <a:r>
            <a:rPr lang="en-GB" dirty="0"/>
            <a:t>Information for patients</a:t>
          </a:r>
        </a:p>
      </dgm:t>
    </dgm:pt>
    <dgm:pt modelId="{11BF630F-CA02-467B-88F9-AA4BEA630E85}" type="parTrans" cxnId="{EA3749F4-DFA8-4580-AD41-BA9F27C3FA54}">
      <dgm:prSet/>
      <dgm:spPr/>
      <dgm:t>
        <a:bodyPr/>
        <a:lstStyle/>
        <a:p>
          <a:endParaRPr lang="en-GB"/>
        </a:p>
      </dgm:t>
    </dgm:pt>
    <dgm:pt modelId="{A70B19E7-40EB-4198-969C-667212F97349}" type="sibTrans" cxnId="{EA3749F4-DFA8-4580-AD41-BA9F27C3FA54}">
      <dgm:prSet/>
      <dgm:spPr/>
      <dgm:t>
        <a:bodyPr/>
        <a:lstStyle/>
        <a:p>
          <a:endParaRPr lang="en-GB"/>
        </a:p>
      </dgm:t>
    </dgm:pt>
    <dgm:pt modelId="{4B07F448-1545-4A63-9AC4-0BC04E27C309}">
      <dgm:prSet phldrT="[Text]"/>
      <dgm:spPr/>
      <dgm:t>
        <a:bodyPr/>
        <a:lstStyle/>
        <a:p>
          <a:r>
            <a:rPr lang="en-GB" dirty="0"/>
            <a:t>Pre-operative</a:t>
          </a:r>
        </a:p>
      </dgm:t>
    </dgm:pt>
    <dgm:pt modelId="{0AE96A7D-788E-4961-919D-5F6D0809504D}" type="parTrans" cxnId="{DC55A3D5-8402-4CFE-AFD8-56D15DE41CB9}">
      <dgm:prSet/>
      <dgm:spPr/>
      <dgm:t>
        <a:bodyPr/>
        <a:lstStyle/>
        <a:p>
          <a:endParaRPr lang="en-GB"/>
        </a:p>
      </dgm:t>
    </dgm:pt>
    <dgm:pt modelId="{A7896DD1-3F7E-46D3-8F95-030E81AA8357}" type="sibTrans" cxnId="{DC55A3D5-8402-4CFE-AFD8-56D15DE41CB9}">
      <dgm:prSet/>
      <dgm:spPr/>
      <dgm:t>
        <a:bodyPr/>
        <a:lstStyle/>
        <a:p>
          <a:endParaRPr lang="en-GB"/>
        </a:p>
      </dgm:t>
    </dgm:pt>
    <dgm:pt modelId="{B81340F6-1A01-4912-9D8C-B8BAEC56FA69}">
      <dgm:prSet phldrT="[Text]"/>
      <dgm:spPr/>
      <dgm:t>
        <a:bodyPr/>
        <a:lstStyle/>
        <a:p>
          <a:r>
            <a:rPr lang="en-GB" dirty="0"/>
            <a:t>Intra-operative</a:t>
          </a:r>
        </a:p>
      </dgm:t>
    </dgm:pt>
    <dgm:pt modelId="{C86B1FF6-75E9-4363-BB6A-7ECF17984702}" type="parTrans" cxnId="{9E000A03-7738-49C0-87A6-E2AD1750A66B}">
      <dgm:prSet/>
      <dgm:spPr/>
      <dgm:t>
        <a:bodyPr/>
        <a:lstStyle/>
        <a:p>
          <a:endParaRPr lang="en-GB"/>
        </a:p>
      </dgm:t>
    </dgm:pt>
    <dgm:pt modelId="{8BED186C-735C-4FDC-B6BF-D91E776B8231}" type="sibTrans" cxnId="{9E000A03-7738-49C0-87A6-E2AD1750A66B}">
      <dgm:prSet/>
      <dgm:spPr/>
      <dgm:t>
        <a:bodyPr/>
        <a:lstStyle/>
        <a:p>
          <a:endParaRPr lang="en-GB"/>
        </a:p>
      </dgm:t>
    </dgm:pt>
    <dgm:pt modelId="{3C2C3E95-E6DE-488C-9870-D61203DBA3D9}">
      <dgm:prSet phldrT="[Text]"/>
      <dgm:spPr/>
      <dgm:t>
        <a:bodyPr/>
        <a:lstStyle/>
        <a:p>
          <a:r>
            <a:rPr lang="en-GB" dirty="0"/>
            <a:t>Post-operative</a:t>
          </a:r>
        </a:p>
      </dgm:t>
    </dgm:pt>
    <dgm:pt modelId="{980CCC27-92FF-43B0-B82D-7DA21A57DA0F}" type="parTrans" cxnId="{5FBD7638-FD16-488A-B4F8-F5FF44F6755B}">
      <dgm:prSet/>
      <dgm:spPr/>
      <dgm:t>
        <a:bodyPr/>
        <a:lstStyle/>
        <a:p>
          <a:endParaRPr lang="en-GB"/>
        </a:p>
      </dgm:t>
    </dgm:pt>
    <dgm:pt modelId="{BB7AECA9-F41C-4F7B-9B66-6797FBAC4163}" type="sibTrans" cxnId="{5FBD7638-FD16-488A-B4F8-F5FF44F6755B}">
      <dgm:prSet/>
      <dgm:spPr/>
      <dgm:t>
        <a:bodyPr/>
        <a:lstStyle/>
        <a:p>
          <a:endParaRPr lang="en-GB"/>
        </a:p>
      </dgm:t>
    </dgm:pt>
    <dgm:pt modelId="{FE74BBF2-F74F-4606-855E-787177BA2E65}">
      <dgm:prSet phldrT="[Text]"/>
      <dgm:spPr/>
      <dgm:t>
        <a:bodyPr/>
        <a:lstStyle/>
        <a:p>
          <a:r>
            <a:rPr lang="en-GB" dirty="0"/>
            <a:t>Pre-operative bathing</a:t>
          </a:r>
        </a:p>
      </dgm:t>
    </dgm:pt>
    <dgm:pt modelId="{0BFF11EB-A859-4628-A9C9-7954A5D1B020}" type="parTrans" cxnId="{7F603A6F-83C9-4A30-BA82-CDFE51D431FC}">
      <dgm:prSet/>
      <dgm:spPr/>
      <dgm:t>
        <a:bodyPr/>
        <a:lstStyle/>
        <a:p>
          <a:endParaRPr lang="en-GB"/>
        </a:p>
      </dgm:t>
    </dgm:pt>
    <dgm:pt modelId="{EF9CF392-2FDC-4954-9776-ADA475F25474}" type="sibTrans" cxnId="{7F603A6F-83C9-4A30-BA82-CDFE51D431FC}">
      <dgm:prSet/>
      <dgm:spPr/>
      <dgm:t>
        <a:bodyPr/>
        <a:lstStyle/>
        <a:p>
          <a:endParaRPr lang="en-GB"/>
        </a:p>
      </dgm:t>
    </dgm:pt>
    <dgm:pt modelId="{25D18B2B-D061-450C-B47A-81F83072DA04}">
      <dgm:prSet phldrT="[Text]"/>
      <dgm:spPr/>
      <dgm:t>
        <a:bodyPr/>
        <a:lstStyle/>
        <a:p>
          <a:r>
            <a:rPr lang="en-GB" dirty="0"/>
            <a:t>Nasal decolonisation</a:t>
          </a:r>
        </a:p>
      </dgm:t>
    </dgm:pt>
    <dgm:pt modelId="{C694EC6E-06A7-4227-9147-878356DD00A8}" type="parTrans" cxnId="{C830AAD8-0730-4409-80EA-D5334472CB8B}">
      <dgm:prSet/>
      <dgm:spPr/>
      <dgm:t>
        <a:bodyPr/>
        <a:lstStyle/>
        <a:p>
          <a:endParaRPr lang="en-GB"/>
        </a:p>
      </dgm:t>
    </dgm:pt>
    <dgm:pt modelId="{96A3B711-15B4-43FF-BB43-6E772A85DB6A}" type="sibTrans" cxnId="{C830AAD8-0730-4409-80EA-D5334472CB8B}">
      <dgm:prSet/>
      <dgm:spPr/>
      <dgm:t>
        <a:bodyPr/>
        <a:lstStyle/>
        <a:p>
          <a:endParaRPr lang="en-GB"/>
        </a:p>
      </dgm:t>
    </dgm:pt>
    <dgm:pt modelId="{29E815B2-C7EB-4091-831B-BEC3F82CEC21}">
      <dgm:prSet phldrT="[Text]"/>
      <dgm:spPr/>
      <dgm:t>
        <a:bodyPr/>
        <a:lstStyle/>
        <a:p>
          <a:r>
            <a:rPr lang="en-GB" dirty="0"/>
            <a:t>Hair removal</a:t>
          </a:r>
        </a:p>
      </dgm:t>
    </dgm:pt>
    <dgm:pt modelId="{CE9F5140-C6DB-4EE9-A071-D86939079791}" type="parTrans" cxnId="{2440F685-DAC4-49A7-AD0C-AB289CBF2ACA}">
      <dgm:prSet/>
      <dgm:spPr/>
      <dgm:t>
        <a:bodyPr/>
        <a:lstStyle/>
        <a:p>
          <a:endParaRPr lang="en-GB"/>
        </a:p>
      </dgm:t>
    </dgm:pt>
    <dgm:pt modelId="{AF92C529-597D-4897-811D-8840C1A80A5D}" type="sibTrans" cxnId="{2440F685-DAC4-49A7-AD0C-AB289CBF2ACA}">
      <dgm:prSet/>
      <dgm:spPr/>
      <dgm:t>
        <a:bodyPr/>
        <a:lstStyle/>
        <a:p>
          <a:endParaRPr lang="en-GB"/>
        </a:p>
      </dgm:t>
    </dgm:pt>
    <dgm:pt modelId="{E939F9EE-EACB-408B-B64F-C396E2569770}">
      <dgm:prSet phldrT="[Text]"/>
      <dgm:spPr/>
      <dgm:t>
        <a:bodyPr/>
        <a:lstStyle/>
        <a:p>
          <a:r>
            <a:rPr lang="en-GB" dirty="0"/>
            <a:t>Incise drapes</a:t>
          </a:r>
        </a:p>
      </dgm:t>
    </dgm:pt>
    <dgm:pt modelId="{0B8BC297-BD6A-41A5-B2D4-18725D456CF6}" type="parTrans" cxnId="{DB78291A-2865-4DD4-AA07-E5BF2529B082}">
      <dgm:prSet/>
      <dgm:spPr/>
      <dgm:t>
        <a:bodyPr/>
        <a:lstStyle/>
        <a:p>
          <a:endParaRPr lang="en-GB"/>
        </a:p>
      </dgm:t>
    </dgm:pt>
    <dgm:pt modelId="{E92D60F7-CFF6-4FAB-B2CD-61015B4905AC}" type="sibTrans" cxnId="{DB78291A-2865-4DD4-AA07-E5BF2529B082}">
      <dgm:prSet/>
      <dgm:spPr/>
      <dgm:t>
        <a:bodyPr/>
        <a:lstStyle/>
        <a:p>
          <a:endParaRPr lang="en-GB"/>
        </a:p>
      </dgm:t>
    </dgm:pt>
    <dgm:pt modelId="{2FCCCA90-42BC-4294-B121-755096E5CCDB}">
      <dgm:prSet phldrT="[Text]"/>
      <dgm:spPr/>
      <dgm:t>
        <a:bodyPr/>
        <a:lstStyle/>
        <a:p>
          <a:r>
            <a:rPr lang="en-GB" dirty="0"/>
            <a:t>Antibiotic prophylaxis</a:t>
          </a:r>
        </a:p>
      </dgm:t>
    </dgm:pt>
    <dgm:pt modelId="{5C6F527E-7B3A-46F7-B125-72CA3B820808}" type="parTrans" cxnId="{C81EF36B-1A7E-4726-9E41-FE5549BBB1A6}">
      <dgm:prSet/>
      <dgm:spPr/>
      <dgm:t>
        <a:bodyPr/>
        <a:lstStyle/>
        <a:p>
          <a:endParaRPr lang="en-GB"/>
        </a:p>
      </dgm:t>
    </dgm:pt>
    <dgm:pt modelId="{717FA2FC-ACD6-4BB8-94C2-89C8B4ED8887}" type="sibTrans" cxnId="{C81EF36B-1A7E-4726-9E41-FE5549BBB1A6}">
      <dgm:prSet/>
      <dgm:spPr/>
      <dgm:t>
        <a:bodyPr/>
        <a:lstStyle/>
        <a:p>
          <a:endParaRPr lang="en-GB"/>
        </a:p>
      </dgm:t>
    </dgm:pt>
    <dgm:pt modelId="{2AFEE8F6-793F-42E0-BEB4-636239578A51}">
      <dgm:prSet phldrT="[Text]"/>
      <dgm:spPr/>
      <dgm:t>
        <a:bodyPr/>
        <a:lstStyle/>
        <a:p>
          <a:r>
            <a:rPr lang="en-GB" dirty="0"/>
            <a:t>Antiseptic skin prep</a:t>
          </a:r>
        </a:p>
      </dgm:t>
    </dgm:pt>
    <dgm:pt modelId="{D613DA3B-9D59-41D9-B06C-6142D01C1849}" type="parTrans" cxnId="{1DC677A4-58B4-447E-B4D5-D0987E09599B}">
      <dgm:prSet/>
      <dgm:spPr/>
      <dgm:t>
        <a:bodyPr/>
        <a:lstStyle/>
        <a:p>
          <a:endParaRPr lang="en-GB"/>
        </a:p>
      </dgm:t>
    </dgm:pt>
    <dgm:pt modelId="{C1416209-620E-4AA3-8B92-AF5D7D165351}" type="sibTrans" cxnId="{1DC677A4-58B4-447E-B4D5-D0987E09599B}">
      <dgm:prSet/>
      <dgm:spPr/>
      <dgm:t>
        <a:bodyPr/>
        <a:lstStyle/>
        <a:p>
          <a:endParaRPr lang="en-GB"/>
        </a:p>
      </dgm:t>
    </dgm:pt>
    <dgm:pt modelId="{8CF55991-EF0A-4908-93BE-3FA3B2D71494}">
      <dgm:prSet phldrT="[Text]"/>
      <dgm:spPr/>
      <dgm:t>
        <a:bodyPr/>
        <a:lstStyle/>
        <a:p>
          <a:r>
            <a:rPr lang="en-GB" dirty="0"/>
            <a:t>Patient homeostasis</a:t>
          </a:r>
        </a:p>
      </dgm:t>
    </dgm:pt>
    <dgm:pt modelId="{3C42D963-0072-40A0-A481-0C0235424EF4}" type="parTrans" cxnId="{12AA90C0-CBDD-4189-890F-BAFFAE9EC594}">
      <dgm:prSet/>
      <dgm:spPr/>
      <dgm:t>
        <a:bodyPr/>
        <a:lstStyle/>
        <a:p>
          <a:endParaRPr lang="en-GB"/>
        </a:p>
      </dgm:t>
    </dgm:pt>
    <dgm:pt modelId="{565E5713-DC67-4963-AFC5-F20666205215}" type="sibTrans" cxnId="{12AA90C0-CBDD-4189-890F-BAFFAE9EC594}">
      <dgm:prSet/>
      <dgm:spPr/>
      <dgm:t>
        <a:bodyPr/>
        <a:lstStyle/>
        <a:p>
          <a:endParaRPr lang="en-GB"/>
        </a:p>
      </dgm:t>
    </dgm:pt>
    <dgm:pt modelId="{97A0FE49-758A-4AD8-8A11-F55F4372202C}">
      <dgm:prSet phldrT="[Text]"/>
      <dgm:spPr/>
      <dgm:t>
        <a:bodyPr/>
        <a:lstStyle/>
        <a:p>
          <a:r>
            <a:rPr lang="en-GB" dirty="0"/>
            <a:t>Wound closure</a:t>
          </a:r>
        </a:p>
      </dgm:t>
    </dgm:pt>
    <dgm:pt modelId="{3DC53B51-746F-4AE3-AE24-97B278A5385B}" type="parTrans" cxnId="{63F58BD8-39FD-4548-87B2-9AB296E2494E}">
      <dgm:prSet/>
      <dgm:spPr/>
      <dgm:t>
        <a:bodyPr/>
        <a:lstStyle/>
        <a:p>
          <a:endParaRPr lang="en-GB"/>
        </a:p>
      </dgm:t>
    </dgm:pt>
    <dgm:pt modelId="{84C75C92-42F4-47C3-9D60-2A62EBB744F1}" type="sibTrans" cxnId="{63F58BD8-39FD-4548-87B2-9AB296E2494E}">
      <dgm:prSet/>
      <dgm:spPr/>
      <dgm:t>
        <a:bodyPr/>
        <a:lstStyle/>
        <a:p>
          <a:endParaRPr lang="en-GB"/>
        </a:p>
      </dgm:t>
    </dgm:pt>
    <dgm:pt modelId="{0F1F8054-1FEE-4136-B43C-26B9D6B8FF4B}">
      <dgm:prSet phldrT="[Text]"/>
      <dgm:spPr/>
      <dgm:t>
        <a:bodyPr/>
        <a:lstStyle/>
        <a:p>
          <a:r>
            <a:rPr lang="en-GB" dirty="0"/>
            <a:t>Wound care</a:t>
          </a:r>
        </a:p>
      </dgm:t>
    </dgm:pt>
    <dgm:pt modelId="{B3A74C13-83BC-4A90-9054-26A4D7B16C32}" type="parTrans" cxnId="{111C3A85-DA4A-41A1-8204-5D122B046AAB}">
      <dgm:prSet/>
      <dgm:spPr/>
      <dgm:t>
        <a:bodyPr/>
        <a:lstStyle/>
        <a:p>
          <a:endParaRPr lang="en-GB"/>
        </a:p>
      </dgm:t>
    </dgm:pt>
    <dgm:pt modelId="{0AE962E9-B9ED-419D-942B-DAAFEE635EC8}" type="sibTrans" cxnId="{111C3A85-DA4A-41A1-8204-5D122B046AAB}">
      <dgm:prSet/>
      <dgm:spPr/>
      <dgm:t>
        <a:bodyPr/>
        <a:lstStyle/>
        <a:p>
          <a:endParaRPr lang="en-GB"/>
        </a:p>
      </dgm:t>
    </dgm:pt>
    <dgm:pt modelId="{C155E91D-834C-4A73-B1CC-ABA17642707C}">
      <dgm:prSet phldrT="[Text]"/>
      <dgm:spPr/>
      <dgm:t>
        <a:bodyPr/>
        <a:lstStyle/>
        <a:p>
          <a:r>
            <a:rPr lang="en-GB" dirty="0"/>
            <a:t>Patient warming</a:t>
          </a:r>
        </a:p>
      </dgm:t>
    </dgm:pt>
    <dgm:pt modelId="{2DE5A873-656F-4AB7-B72A-4ED162DE18AC}" type="parTrans" cxnId="{0D2007B0-824D-4DC3-9BAE-7354DBD73A83}">
      <dgm:prSet/>
      <dgm:spPr/>
      <dgm:t>
        <a:bodyPr/>
        <a:lstStyle/>
        <a:p>
          <a:endParaRPr lang="en-GB"/>
        </a:p>
      </dgm:t>
    </dgm:pt>
    <dgm:pt modelId="{B9A67A62-2739-45E0-B3A0-25C9A4AEC506}" type="sibTrans" cxnId="{0D2007B0-824D-4DC3-9BAE-7354DBD73A83}">
      <dgm:prSet/>
      <dgm:spPr/>
      <dgm:t>
        <a:bodyPr/>
        <a:lstStyle/>
        <a:p>
          <a:endParaRPr lang="en-GB"/>
        </a:p>
      </dgm:t>
    </dgm:pt>
    <dgm:pt modelId="{D517256C-C29F-48E3-A6DC-23B876497A3B}" type="pres">
      <dgm:prSet presAssocID="{2AEA8ED7-54C8-4047-973F-1C5E6F2ABD45}" presName="linear" presStyleCnt="0">
        <dgm:presLayoutVars>
          <dgm:dir/>
          <dgm:animLvl val="lvl"/>
          <dgm:resizeHandles val="exact"/>
        </dgm:presLayoutVars>
      </dgm:prSet>
      <dgm:spPr/>
    </dgm:pt>
    <dgm:pt modelId="{FF647C90-1761-47B3-A580-61A08393B9AD}" type="pres">
      <dgm:prSet presAssocID="{41A1C9C6-0B52-43CE-9391-B829C6E7C810}" presName="parentLin" presStyleCnt="0"/>
      <dgm:spPr/>
    </dgm:pt>
    <dgm:pt modelId="{F7E409D0-9802-442D-BBFD-390D13F3ABC2}" type="pres">
      <dgm:prSet presAssocID="{41A1C9C6-0B52-43CE-9391-B829C6E7C810}" presName="parentLeftMargin" presStyleLbl="node1" presStyleIdx="0" presStyleCnt="4"/>
      <dgm:spPr/>
    </dgm:pt>
    <dgm:pt modelId="{722F930E-7AB9-49CB-A628-138E6F41AA03}" type="pres">
      <dgm:prSet presAssocID="{41A1C9C6-0B52-43CE-9391-B829C6E7C810}" presName="parentText" presStyleLbl="node1" presStyleIdx="0" presStyleCnt="4">
        <dgm:presLayoutVars>
          <dgm:chMax val="0"/>
          <dgm:bulletEnabled val="1"/>
        </dgm:presLayoutVars>
      </dgm:prSet>
      <dgm:spPr/>
    </dgm:pt>
    <dgm:pt modelId="{8BEA84C4-3037-4824-8325-3E31B5D0C166}" type="pres">
      <dgm:prSet presAssocID="{41A1C9C6-0B52-43CE-9391-B829C6E7C810}" presName="negativeSpace" presStyleCnt="0"/>
      <dgm:spPr/>
    </dgm:pt>
    <dgm:pt modelId="{F5FA145F-E113-4DD6-89F0-8CDD3F39D485}" type="pres">
      <dgm:prSet presAssocID="{41A1C9C6-0B52-43CE-9391-B829C6E7C810}" presName="childText" presStyleLbl="conFgAcc1" presStyleIdx="0" presStyleCnt="4">
        <dgm:presLayoutVars>
          <dgm:bulletEnabled val="1"/>
        </dgm:presLayoutVars>
      </dgm:prSet>
      <dgm:spPr/>
    </dgm:pt>
    <dgm:pt modelId="{43359667-0BAC-4628-8BF6-90410ED4D06B}" type="pres">
      <dgm:prSet presAssocID="{A70B19E7-40EB-4198-969C-667212F97349}" presName="spaceBetweenRectangles" presStyleCnt="0"/>
      <dgm:spPr/>
    </dgm:pt>
    <dgm:pt modelId="{FDCF27FF-1279-4D20-B87E-C1478F007989}" type="pres">
      <dgm:prSet presAssocID="{4B07F448-1545-4A63-9AC4-0BC04E27C309}" presName="parentLin" presStyleCnt="0"/>
      <dgm:spPr/>
    </dgm:pt>
    <dgm:pt modelId="{50006B3C-877E-47E5-8DC8-5DFB64096E33}" type="pres">
      <dgm:prSet presAssocID="{4B07F448-1545-4A63-9AC4-0BC04E27C309}" presName="parentLeftMargin" presStyleLbl="node1" presStyleIdx="0" presStyleCnt="4"/>
      <dgm:spPr/>
    </dgm:pt>
    <dgm:pt modelId="{92142C25-4FFC-4428-883F-00E57969F008}" type="pres">
      <dgm:prSet presAssocID="{4B07F448-1545-4A63-9AC4-0BC04E27C309}" presName="parentText" presStyleLbl="node1" presStyleIdx="1" presStyleCnt="4">
        <dgm:presLayoutVars>
          <dgm:chMax val="0"/>
          <dgm:bulletEnabled val="1"/>
        </dgm:presLayoutVars>
      </dgm:prSet>
      <dgm:spPr/>
    </dgm:pt>
    <dgm:pt modelId="{5AE1B4C6-2DC2-40BE-82DE-54F7B5031611}" type="pres">
      <dgm:prSet presAssocID="{4B07F448-1545-4A63-9AC4-0BC04E27C309}" presName="negativeSpace" presStyleCnt="0"/>
      <dgm:spPr/>
    </dgm:pt>
    <dgm:pt modelId="{2545AFC7-D50F-4028-AC12-C2121B3863E9}" type="pres">
      <dgm:prSet presAssocID="{4B07F448-1545-4A63-9AC4-0BC04E27C309}" presName="childText" presStyleLbl="conFgAcc1" presStyleIdx="1" presStyleCnt="4">
        <dgm:presLayoutVars>
          <dgm:bulletEnabled val="1"/>
        </dgm:presLayoutVars>
      </dgm:prSet>
      <dgm:spPr/>
    </dgm:pt>
    <dgm:pt modelId="{F7C81E64-3C02-4596-97AB-C7F97592F16D}" type="pres">
      <dgm:prSet presAssocID="{A7896DD1-3F7E-46D3-8F95-030E81AA8357}" presName="spaceBetweenRectangles" presStyleCnt="0"/>
      <dgm:spPr/>
    </dgm:pt>
    <dgm:pt modelId="{EA7AEE13-4D4D-4157-BD46-D3C758B98D91}" type="pres">
      <dgm:prSet presAssocID="{B81340F6-1A01-4912-9D8C-B8BAEC56FA69}" presName="parentLin" presStyleCnt="0"/>
      <dgm:spPr/>
    </dgm:pt>
    <dgm:pt modelId="{F1BFC79C-5EA6-4D2C-932A-345D4D86C9DD}" type="pres">
      <dgm:prSet presAssocID="{B81340F6-1A01-4912-9D8C-B8BAEC56FA69}" presName="parentLeftMargin" presStyleLbl="node1" presStyleIdx="1" presStyleCnt="4"/>
      <dgm:spPr/>
    </dgm:pt>
    <dgm:pt modelId="{B3FB830B-D4AC-41B8-803B-18A1F26A09AA}" type="pres">
      <dgm:prSet presAssocID="{B81340F6-1A01-4912-9D8C-B8BAEC56FA69}" presName="parentText" presStyleLbl="node1" presStyleIdx="2" presStyleCnt="4">
        <dgm:presLayoutVars>
          <dgm:chMax val="0"/>
          <dgm:bulletEnabled val="1"/>
        </dgm:presLayoutVars>
      </dgm:prSet>
      <dgm:spPr/>
    </dgm:pt>
    <dgm:pt modelId="{08EF3800-3BFC-43B8-A330-51E6F7273DE2}" type="pres">
      <dgm:prSet presAssocID="{B81340F6-1A01-4912-9D8C-B8BAEC56FA69}" presName="negativeSpace" presStyleCnt="0"/>
      <dgm:spPr/>
    </dgm:pt>
    <dgm:pt modelId="{E861E1FF-CBEE-4DA5-B15C-0E76DA8BC3BE}" type="pres">
      <dgm:prSet presAssocID="{B81340F6-1A01-4912-9D8C-B8BAEC56FA69}" presName="childText" presStyleLbl="conFgAcc1" presStyleIdx="2" presStyleCnt="4">
        <dgm:presLayoutVars>
          <dgm:bulletEnabled val="1"/>
        </dgm:presLayoutVars>
      </dgm:prSet>
      <dgm:spPr/>
    </dgm:pt>
    <dgm:pt modelId="{9E861D57-325F-4604-9B4B-CD9339AE02AC}" type="pres">
      <dgm:prSet presAssocID="{8BED186C-735C-4FDC-B6BF-D91E776B8231}" presName="spaceBetweenRectangles" presStyleCnt="0"/>
      <dgm:spPr/>
    </dgm:pt>
    <dgm:pt modelId="{C9B25CBA-5B53-4C93-8ABB-3DB126FA16D6}" type="pres">
      <dgm:prSet presAssocID="{3C2C3E95-E6DE-488C-9870-D61203DBA3D9}" presName="parentLin" presStyleCnt="0"/>
      <dgm:spPr/>
    </dgm:pt>
    <dgm:pt modelId="{48E4B13D-7FEF-47B3-A515-9469C0A3BBAB}" type="pres">
      <dgm:prSet presAssocID="{3C2C3E95-E6DE-488C-9870-D61203DBA3D9}" presName="parentLeftMargin" presStyleLbl="node1" presStyleIdx="2" presStyleCnt="4"/>
      <dgm:spPr/>
    </dgm:pt>
    <dgm:pt modelId="{A270A8F5-4809-4C5A-A62C-7DEE42BE2AEB}" type="pres">
      <dgm:prSet presAssocID="{3C2C3E95-E6DE-488C-9870-D61203DBA3D9}" presName="parentText" presStyleLbl="node1" presStyleIdx="3" presStyleCnt="4">
        <dgm:presLayoutVars>
          <dgm:chMax val="0"/>
          <dgm:bulletEnabled val="1"/>
        </dgm:presLayoutVars>
      </dgm:prSet>
      <dgm:spPr/>
    </dgm:pt>
    <dgm:pt modelId="{0F56A111-F68A-48FB-9EF5-7A2F3855543F}" type="pres">
      <dgm:prSet presAssocID="{3C2C3E95-E6DE-488C-9870-D61203DBA3D9}" presName="negativeSpace" presStyleCnt="0"/>
      <dgm:spPr/>
    </dgm:pt>
    <dgm:pt modelId="{BBDC2340-1457-4B17-8709-ABD23CE3141A}" type="pres">
      <dgm:prSet presAssocID="{3C2C3E95-E6DE-488C-9870-D61203DBA3D9}" presName="childText" presStyleLbl="conFgAcc1" presStyleIdx="3" presStyleCnt="4">
        <dgm:presLayoutVars>
          <dgm:bulletEnabled val="1"/>
        </dgm:presLayoutVars>
      </dgm:prSet>
      <dgm:spPr/>
    </dgm:pt>
  </dgm:ptLst>
  <dgm:cxnLst>
    <dgm:cxn modelId="{9E000A03-7738-49C0-87A6-E2AD1750A66B}" srcId="{2AEA8ED7-54C8-4047-973F-1C5E6F2ABD45}" destId="{B81340F6-1A01-4912-9D8C-B8BAEC56FA69}" srcOrd="2" destOrd="0" parTransId="{C86B1FF6-75E9-4363-BB6A-7ECF17984702}" sibTransId="{8BED186C-735C-4FDC-B6BF-D91E776B8231}"/>
    <dgm:cxn modelId="{FF7E0113-9C2A-49FF-9B6C-2FB00064F7C3}" type="presOf" srcId="{0F1F8054-1FEE-4136-B43C-26B9D6B8FF4B}" destId="{BBDC2340-1457-4B17-8709-ABD23CE3141A}" srcOrd="0" destOrd="0" presId="urn:microsoft.com/office/officeart/2005/8/layout/list1"/>
    <dgm:cxn modelId="{DB78291A-2865-4DD4-AA07-E5BF2529B082}" srcId="{B81340F6-1A01-4912-9D8C-B8BAEC56FA69}" destId="{E939F9EE-EACB-408B-B64F-C396E2569770}" srcOrd="0" destOrd="0" parTransId="{0B8BC297-BD6A-41A5-B2D4-18725D456CF6}" sibTransId="{E92D60F7-CFF6-4FAB-B2CD-61015B4905AC}"/>
    <dgm:cxn modelId="{785ADC29-CACB-466A-918F-62E49305E9C4}" type="presOf" srcId="{4B07F448-1545-4A63-9AC4-0BC04E27C309}" destId="{50006B3C-877E-47E5-8DC8-5DFB64096E33}" srcOrd="0" destOrd="0" presId="urn:microsoft.com/office/officeart/2005/8/layout/list1"/>
    <dgm:cxn modelId="{657A8A2D-82AE-4E7B-A3A8-0BDCDD67D8FF}" type="presOf" srcId="{2FCCCA90-42BC-4294-B121-755096E5CCDB}" destId="{2545AFC7-D50F-4028-AC12-C2121B3863E9}" srcOrd="0" destOrd="3" presId="urn:microsoft.com/office/officeart/2005/8/layout/list1"/>
    <dgm:cxn modelId="{B1FC6034-FBFC-4FA2-80AD-0B13EBE1D77B}" type="presOf" srcId="{41A1C9C6-0B52-43CE-9391-B829C6E7C810}" destId="{F7E409D0-9802-442D-BBFD-390D13F3ABC2}" srcOrd="0" destOrd="0" presId="urn:microsoft.com/office/officeart/2005/8/layout/list1"/>
    <dgm:cxn modelId="{5FBD7638-FD16-488A-B4F8-F5FF44F6755B}" srcId="{2AEA8ED7-54C8-4047-973F-1C5E6F2ABD45}" destId="{3C2C3E95-E6DE-488C-9870-D61203DBA3D9}" srcOrd="3" destOrd="0" parTransId="{980CCC27-92FF-43B0-B82D-7DA21A57DA0F}" sibTransId="{BB7AECA9-F41C-4F7B-9B66-6797FBAC4163}"/>
    <dgm:cxn modelId="{45395848-1FC2-4C74-9052-8DF5FFD844CE}" type="presOf" srcId="{FE74BBF2-F74F-4606-855E-787177BA2E65}" destId="{2545AFC7-D50F-4028-AC12-C2121B3863E9}" srcOrd="0" destOrd="0" presId="urn:microsoft.com/office/officeart/2005/8/layout/list1"/>
    <dgm:cxn modelId="{3411E54B-419C-41D2-87E8-C9B610AE5A4E}" type="presOf" srcId="{41A1C9C6-0B52-43CE-9391-B829C6E7C810}" destId="{722F930E-7AB9-49CB-A628-138E6F41AA03}" srcOrd="1" destOrd="0" presId="urn:microsoft.com/office/officeart/2005/8/layout/list1"/>
    <dgm:cxn modelId="{C81EF36B-1A7E-4726-9E41-FE5549BBB1A6}" srcId="{4B07F448-1545-4A63-9AC4-0BC04E27C309}" destId="{2FCCCA90-42BC-4294-B121-755096E5CCDB}" srcOrd="3" destOrd="0" parTransId="{5C6F527E-7B3A-46F7-B125-72CA3B820808}" sibTransId="{717FA2FC-ACD6-4BB8-94C2-89C8B4ED8887}"/>
    <dgm:cxn modelId="{7F603A6F-83C9-4A30-BA82-CDFE51D431FC}" srcId="{4B07F448-1545-4A63-9AC4-0BC04E27C309}" destId="{FE74BBF2-F74F-4606-855E-787177BA2E65}" srcOrd="0" destOrd="0" parTransId="{0BFF11EB-A859-4628-A9C9-7954A5D1B020}" sibTransId="{EF9CF392-2FDC-4954-9776-ADA475F25474}"/>
    <dgm:cxn modelId="{71F2B059-D6FD-4766-AB60-E1F5AC411C0A}" type="presOf" srcId="{2AEA8ED7-54C8-4047-973F-1C5E6F2ABD45}" destId="{D517256C-C29F-48E3-A6DC-23B876497A3B}" srcOrd="0" destOrd="0" presId="urn:microsoft.com/office/officeart/2005/8/layout/list1"/>
    <dgm:cxn modelId="{94665C7E-134F-4212-B0D3-D7AB9817E853}" type="presOf" srcId="{E939F9EE-EACB-408B-B64F-C396E2569770}" destId="{E861E1FF-CBEE-4DA5-B15C-0E76DA8BC3BE}" srcOrd="0" destOrd="0" presId="urn:microsoft.com/office/officeart/2005/8/layout/list1"/>
    <dgm:cxn modelId="{D361CF80-6E69-4033-8A37-C6A15D3B5864}" type="presOf" srcId="{B81340F6-1A01-4912-9D8C-B8BAEC56FA69}" destId="{B3FB830B-D4AC-41B8-803B-18A1F26A09AA}" srcOrd="1" destOrd="0" presId="urn:microsoft.com/office/officeart/2005/8/layout/list1"/>
    <dgm:cxn modelId="{111C3A85-DA4A-41A1-8204-5D122B046AAB}" srcId="{3C2C3E95-E6DE-488C-9870-D61203DBA3D9}" destId="{0F1F8054-1FEE-4136-B43C-26B9D6B8FF4B}" srcOrd="0" destOrd="0" parTransId="{B3A74C13-83BC-4A90-9054-26A4D7B16C32}" sibTransId="{0AE962E9-B9ED-419D-942B-DAAFEE635EC8}"/>
    <dgm:cxn modelId="{2440F685-DAC4-49A7-AD0C-AB289CBF2ACA}" srcId="{4B07F448-1545-4A63-9AC4-0BC04E27C309}" destId="{29E815B2-C7EB-4091-831B-BEC3F82CEC21}" srcOrd="2" destOrd="0" parTransId="{CE9F5140-C6DB-4EE9-A071-D86939079791}" sibTransId="{AF92C529-597D-4897-811D-8840C1A80A5D}"/>
    <dgm:cxn modelId="{1901A589-5746-4000-93F5-90B0BBB383D2}" type="presOf" srcId="{3C2C3E95-E6DE-488C-9870-D61203DBA3D9}" destId="{48E4B13D-7FEF-47B3-A515-9469C0A3BBAB}" srcOrd="0" destOrd="0" presId="urn:microsoft.com/office/officeart/2005/8/layout/list1"/>
    <dgm:cxn modelId="{135C4190-39ED-49A7-8E3D-A8A0D79F43CA}" type="presOf" srcId="{97A0FE49-758A-4AD8-8A11-F55F4372202C}" destId="{E861E1FF-CBEE-4DA5-B15C-0E76DA8BC3BE}" srcOrd="0" destOrd="3" presId="urn:microsoft.com/office/officeart/2005/8/layout/list1"/>
    <dgm:cxn modelId="{8F690997-E78F-4435-B7D4-BE0B9108B4B7}" type="presOf" srcId="{4B07F448-1545-4A63-9AC4-0BC04E27C309}" destId="{92142C25-4FFC-4428-883F-00E57969F008}" srcOrd="1" destOrd="0" presId="urn:microsoft.com/office/officeart/2005/8/layout/list1"/>
    <dgm:cxn modelId="{1DC677A4-58B4-447E-B4D5-D0987E09599B}" srcId="{B81340F6-1A01-4912-9D8C-B8BAEC56FA69}" destId="{2AFEE8F6-793F-42E0-BEB4-636239578A51}" srcOrd="1" destOrd="0" parTransId="{D613DA3B-9D59-41D9-B06C-6142D01C1849}" sibTransId="{C1416209-620E-4AA3-8B92-AF5D7D165351}"/>
    <dgm:cxn modelId="{9380ADAB-370C-427B-B0B5-F4AD02EDD35A}" type="presOf" srcId="{8CF55991-EF0A-4908-93BE-3FA3B2D71494}" destId="{E861E1FF-CBEE-4DA5-B15C-0E76DA8BC3BE}" srcOrd="0" destOrd="2" presId="urn:microsoft.com/office/officeart/2005/8/layout/list1"/>
    <dgm:cxn modelId="{44E826AE-30BA-4019-A80B-7A83BD6F1486}" type="presOf" srcId="{2AFEE8F6-793F-42E0-BEB4-636239578A51}" destId="{E861E1FF-CBEE-4DA5-B15C-0E76DA8BC3BE}" srcOrd="0" destOrd="1" presId="urn:microsoft.com/office/officeart/2005/8/layout/list1"/>
    <dgm:cxn modelId="{0D2007B0-824D-4DC3-9BAE-7354DBD73A83}" srcId="{4B07F448-1545-4A63-9AC4-0BC04E27C309}" destId="{C155E91D-834C-4A73-B1CC-ABA17642707C}" srcOrd="4" destOrd="0" parTransId="{2DE5A873-656F-4AB7-B72A-4ED162DE18AC}" sibTransId="{B9A67A62-2739-45E0-B3A0-25C9A4AEC506}"/>
    <dgm:cxn modelId="{890420BD-05CB-48CB-A462-F2CC98D6A5AA}" type="presOf" srcId="{B81340F6-1A01-4912-9D8C-B8BAEC56FA69}" destId="{F1BFC79C-5EA6-4D2C-932A-345D4D86C9DD}" srcOrd="0" destOrd="0" presId="urn:microsoft.com/office/officeart/2005/8/layout/list1"/>
    <dgm:cxn modelId="{12AA90C0-CBDD-4189-890F-BAFFAE9EC594}" srcId="{B81340F6-1A01-4912-9D8C-B8BAEC56FA69}" destId="{8CF55991-EF0A-4908-93BE-3FA3B2D71494}" srcOrd="2" destOrd="0" parTransId="{3C42D963-0072-40A0-A481-0C0235424EF4}" sibTransId="{565E5713-DC67-4963-AFC5-F20666205215}"/>
    <dgm:cxn modelId="{9A9A4FC8-5BCB-4F4B-A828-BA05E0636359}" type="presOf" srcId="{29E815B2-C7EB-4091-831B-BEC3F82CEC21}" destId="{2545AFC7-D50F-4028-AC12-C2121B3863E9}" srcOrd="0" destOrd="2" presId="urn:microsoft.com/office/officeart/2005/8/layout/list1"/>
    <dgm:cxn modelId="{6CCEE6CD-31E4-4CDE-9498-ABDB6379B477}" type="presOf" srcId="{3C2C3E95-E6DE-488C-9870-D61203DBA3D9}" destId="{A270A8F5-4809-4C5A-A62C-7DEE42BE2AEB}" srcOrd="1" destOrd="0" presId="urn:microsoft.com/office/officeart/2005/8/layout/list1"/>
    <dgm:cxn modelId="{DC55A3D5-8402-4CFE-AFD8-56D15DE41CB9}" srcId="{2AEA8ED7-54C8-4047-973F-1C5E6F2ABD45}" destId="{4B07F448-1545-4A63-9AC4-0BC04E27C309}" srcOrd="1" destOrd="0" parTransId="{0AE96A7D-788E-4961-919D-5F6D0809504D}" sibTransId="{A7896DD1-3F7E-46D3-8F95-030E81AA8357}"/>
    <dgm:cxn modelId="{07F3C8D7-14EC-49A0-AFD7-555312AD97D6}" type="presOf" srcId="{C155E91D-834C-4A73-B1CC-ABA17642707C}" destId="{2545AFC7-D50F-4028-AC12-C2121B3863E9}" srcOrd="0" destOrd="4" presId="urn:microsoft.com/office/officeart/2005/8/layout/list1"/>
    <dgm:cxn modelId="{63F58BD8-39FD-4548-87B2-9AB296E2494E}" srcId="{B81340F6-1A01-4912-9D8C-B8BAEC56FA69}" destId="{97A0FE49-758A-4AD8-8A11-F55F4372202C}" srcOrd="3" destOrd="0" parTransId="{3DC53B51-746F-4AE3-AE24-97B278A5385B}" sibTransId="{84C75C92-42F4-47C3-9D60-2A62EBB744F1}"/>
    <dgm:cxn modelId="{C830AAD8-0730-4409-80EA-D5334472CB8B}" srcId="{4B07F448-1545-4A63-9AC4-0BC04E27C309}" destId="{25D18B2B-D061-450C-B47A-81F83072DA04}" srcOrd="1" destOrd="0" parTransId="{C694EC6E-06A7-4227-9147-878356DD00A8}" sibTransId="{96A3B711-15B4-43FF-BB43-6E772A85DB6A}"/>
    <dgm:cxn modelId="{E12649DF-5FC5-43BF-8D79-F2529329CA4C}" type="presOf" srcId="{25D18B2B-D061-450C-B47A-81F83072DA04}" destId="{2545AFC7-D50F-4028-AC12-C2121B3863E9}" srcOrd="0" destOrd="1" presId="urn:microsoft.com/office/officeart/2005/8/layout/list1"/>
    <dgm:cxn modelId="{EA3749F4-DFA8-4580-AD41-BA9F27C3FA54}" srcId="{2AEA8ED7-54C8-4047-973F-1C5E6F2ABD45}" destId="{41A1C9C6-0B52-43CE-9391-B829C6E7C810}" srcOrd="0" destOrd="0" parTransId="{11BF630F-CA02-467B-88F9-AA4BEA630E85}" sibTransId="{A70B19E7-40EB-4198-969C-667212F97349}"/>
    <dgm:cxn modelId="{1503D7FD-061A-45C3-9105-A18E0FA39BBE}" type="presParOf" srcId="{D517256C-C29F-48E3-A6DC-23B876497A3B}" destId="{FF647C90-1761-47B3-A580-61A08393B9AD}" srcOrd="0" destOrd="0" presId="urn:microsoft.com/office/officeart/2005/8/layout/list1"/>
    <dgm:cxn modelId="{D2C4D3F2-3B11-47D6-BFE1-56A645397F06}" type="presParOf" srcId="{FF647C90-1761-47B3-A580-61A08393B9AD}" destId="{F7E409D0-9802-442D-BBFD-390D13F3ABC2}" srcOrd="0" destOrd="0" presId="urn:microsoft.com/office/officeart/2005/8/layout/list1"/>
    <dgm:cxn modelId="{23F2B331-C4E3-4143-ADAB-A26F3E9C723F}" type="presParOf" srcId="{FF647C90-1761-47B3-A580-61A08393B9AD}" destId="{722F930E-7AB9-49CB-A628-138E6F41AA03}" srcOrd="1" destOrd="0" presId="urn:microsoft.com/office/officeart/2005/8/layout/list1"/>
    <dgm:cxn modelId="{88941498-8A46-4AA8-802A-A69DE0C10970}" type="presParOf" srcId="{D517256C-C29F-48E3-A6DC-23B876497A3B}" destId="{8BEA84C4-3037-4824-8325-3E31B5D0C166}" srcOrd="1" destOrd="0" presId="urn:microsoft.com/office/officeart/2005/8/layout/list1"/>
    <dgm:cxn modelId="{F27DADBA-06BC-486F-887D-37D46F8A328C}" type="presParOf" srcId="{D517256C-C29F-48E3-A6DC-23B876497A3B}" destId="{F5FA145F-E113-4DD6-89F0-8CDD3F39D485}" srcOrd="2" destOrd="0" presId="urn:microsoft.com/office/officeart/2005/8/layout/list1"/>
    <dgm:cxn modelId="{BC75ABA1-6070-42B8-AEA2-6108AB8F369B}" type="presParOf" srcId="{D517256C-C29F-48E3-A6DC-23B876497A3B}" destId="{43359667-0BAC-4628-8BF6-90410ED4D06B}" srcOrd="3" destOrd="0" presId="urn:microsoft.com/office/officeart/2005/8/layout/list1"/>
    <dgm:cxn modelId="{37F55853-17E3-44C7-8911-E64A7C432807}" type="presParOf" srcId="{D517256C-C29F-48E3-A6DC-23B876497A3B}" destId="{FDCF27FF-1279-4D20-B87E-C1478F007989}" srcOrd="4" destOrd="0" presId="urn:microsoft.com/office/officeart/2005/8/layout/list1"/>
    <dgm:cxn modelId="{51206CC1-C1E1-4151-B6A4-F4A7AF528944}" type="presParOf" srcId="{FDCF27FF-1279-4D20-B87E-C1478F007989}" destId="{50006B3C-877E-47E5-8DC8-5DFB64096E33}" srcOrd="0" destOrd="0" presId="urn:microsoft.com/office/officeart/2005/8/layout/list1"/>
    <dgm:cxn modelId="{33BCDA9D-6AFA-48A3-A895-63333559504C}" type="presParOf" srcId="{FDCF27FF-1279-4D20-B87E-C1478F007989}" destId="{92142C25-4FFC-4428-883F-00E57969F008}" srcOrd="1" destOrd="0" presId="urn:microsoft.com/office/officeart/2005/8/layout/list1"/>
    <dgm:cxn modelId="{A6360D51-3C61-4407-AF35-272B1D25C06A}" type="presParOf" srcId="{D517256C-C29F-48E3-A6DC-23B876497A3B}" destId="{5AE1B4C6-2DC2-40BE-82DE-54F7B5031611}" srcOrd="5" destOrd="0" presId="urn:microsoft.com/office/officeart/2005/8/layout/list1"/>
    <dgm:cxn modelId="{530AA915-B6B1-4251-85A4-EAE79C90F554}" type="presParOf" srcId="{D517256C-C29F-48E3-A6DC-23B876497A3B}" destId="{2545AFC7-D50F-4028-AC12-C2121B3863E9}" srcOrd="6" destOrd="0" presId="urn:microsoft.com/office/officeart/2005/8/layout/list1"/>
    <dgm:cxn modelId="{9E68575B-023A-4073-B40B-06825F9DA309}" type="presParOf" srcId="{D517256C-C29F-48E3-A6DC-23B876497A3B}" destId="{F7C81E64-3C02-4596-97AB-C7F97592F16D}" srcOrd="7" destOrd="0" presId="urn:microsoft.com/office/officeart/2005/8/layout/list1"/>
    <dgm:cxn modelId="{E328D2E4-3F64-4243-AA7A-E9BDE06C2560}" type="presParOf" srcId="{D517256C-C29F-48E3-A6DC-23B876497A3B}" destId="{EA7AEE13-4D4D-4157-BD46-D3C758B98D91}" srcOrd="8" destOrd="0" presId="urn:microsoft.com/office/officeart/2005/8/layout/list1"/>
    <dgm:cxn modelId="{8E65F2CD-5830-4FAA-A971-B064B4FBA4B9}" type="presParOf" srcId="{EA7AEE13-4D4D-4157-BD46-D3C758B98D91}" destId="{F1BFC79C-5EA6-4D2C-932A-345D4D86C9DD}" srcOrd="0" destOrd="0" presId="urn:microsoft.com/office/officeart/2005/8/layout/list1"/>
    <dgm:cxn modelId="{C9D363D5-6B23-46F3-BE80-A97C155536A1}" type="presParOf" srcId="{EA7AEE13-4D4D-4157-BD46-D3C758B98D91}" destId="{B3FB830B-D4AC-41B8-803B-18A1F26A09AA}" srcOrd="1" destOrd="0" presId="urn:microsoft.com/office/officeart/2005/8/layout/list1"/>
    <dgm:cxn modelId="{CD0E3CFD-BB76-4D3C-A627-D787A42D575A}" type="presParOf" srcId="{D517256C-C29F-48E3-A6DC-23B876497A3B}" destId="{08EF3800-3BFC-43B8-A330-51E6F7273DE2}" srcOrd="9" destOrd="0" presId="urn:microsoft.com/office/officeart/2005/8/layout/list1"/>
    <dgm:cxn modelId="{D39299E9-AA91-459A-98DE-0A00A13E7DB9}" type="presParOf" srcId="{D517256C-C29F-48E3-A6DC-23B876497A3B}" destId="{E861E1FF-CBEE-4DA5-B15C-0E76DA8BC3BE}" srcOrd="10" destOrd="0" presId="urn:microsoft.com/office/officeart/2005/8/layout/list1"/>
    <dgm:cxn modelId="{CBE0E030-CEAB-421B-9FBE-90119251507D}" type="presParOf" srcId="{D517256C-C29F-48E3-A6DC-23B876497A3B}" destId="{9E861D57-325F-4604-9B4B-CD9339AE02AC}" srcOrd="11" destOrd="0" presId="urn:microsoft.com/office/officeart/2005/8/layout/list1"/>
    <dgm:cxn modelId="{6D637665-660B-44FC-8CE6-0E7C4C8D1260}" type="presParOf" srcId="{D517256C-C29F-48E3-A6DC-23B876497A3B}" destId="{C9B25CBA-5B53-4C93-8ABB-3DB126FA16D6}" srcOrd="12" destOrd="0" presId="urn:microsoft.com/office/officeart/2005/8/layout/list1"/>
    <dgm:cxn modelId="{48899AC5-8278-4EBE-B813-542830F471E6}" type="presParOf" srcId="{C9B25CBA-5B53-4C93-8ABB-3DB126FA16D6}" destId="{48E4B13D-7FEF-47B3-A515-9469C0A3BBAB}" srcOrd="0" destOrd="0" presId="urn:microsoft.com/office/officeart/2005/8/layout/list1"/>
    <dgm:cxn modelId="{00CB7AE4-4D80-407E-91B2-5AB961D027A0}" type="presParOf" srcId="{C9B25CBA-5B53-4C93-8ABB-3DB126FA16D6}" destId="{A270A8F5-4809-4C5A-A62C-7DEE42BE2AEB}" srcOrd="1" destOrd="0" presId="urn:microsoft.com/office/officeart/2005/8/layout/list1"/>
    <dgm:cxn modelId="{7AF34324-32DA-4FD2-A262-49E4CCC77028}" type="presParOf" srcId="{D517256C-C29F-48E3-A6DC-23B876497A3B}" destId="{0F56A111-F68A-48FB-9EF5-7A2F3855543F}" srcOrd="13" destOrd="0" presId="urn:microsoft.com/office/officeart/2005/8/layout/list1"/>
    <dgm:cxn modelId="{BF483459-10A1-4CD0-99E7-B5562DF3EAEA}" type="presParOf" srcId="{D517256C-C29F-48E3-A6DC-23B876497A3B}" destId="{BBDC2340-1457-4B17-8709-ABD23CE3141A}"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E10259A-EB90-4BE6-BC48-99E487FBB093}" type="doc">
      <dgm:prSet loTypeId="urn:diagrams.loki3.com/VaryingWidthList" loCatId="list" qsTypeId="urn:microsoft.com/office/officeart/2005/8/quickstyle/simple1" qsCatId="simple" csTypeId="urn:microsoft.com/office/officeart/2005/8/colors/accent1_2" csCatId="accent1" phldr="1"/>
      <dgm:spPr/>
      <dgm:t>
        <a:bodyPr/>
        <a:lstStyle/>
        <a:p>
          <a:endParaRPr lang="en-GB"/>
        </a:p>
      </dgm:t>
    </dgm:pt>
    <dgm:pt modelId="{F38B4198-50C7-4CE9-A798-E5F5DC006023}">
      <dgm:prSet phldrT="[Text]"/>
      <dgm:spPr/>
      <dgm:t>
        <a:bodyPr/>
        <a:lstStyle/>
        <a:p>
          <a:r>
            <a:rPr lang="en-GB" dirty="0"/>
            <a:t>Why SSIs are important</a:t>
          </a:r>
        </a:p>
      </dgm:t>
    </dgm:pt>
    <dgm:pt modelId="{514A2BBC-D969-42D3-AC26-A71926FA8DDB}" type="parTrans" cxnId="{2F80A723-81A4-42D2-9C14-4B7DCE0CB714}">
      <dgm:prSet/>
      <dgm:spPr/>
      <dgm:t>
        <a:bodyPr/>
        <a:lstStyle/>
        <a:p>
          <a:endParaRPr lang="en-GB"/>
        </a:p>
      </dgm:t>
    </dgm:pt>
    <dgm:pt modelId="{41A434CA-2241-4101-8F8A-67DFCF7EACB3}" type="sibTrans" cxnId="{2F80A723-81A4-42D2-9C14-4B7DCE0CB714}">
      <dgm:prSet/>
      <dgm:spPr/>
      <dgm:t>
        <a:bodyPr/>
        <a:lstStyle/>
        <a:p>
          <a:endParaRPr lang="en-GB"/>
        </a:p>
      </dgm:t>
    </dgm:pt>
    <dgm:pt modelId="{EA1E50E0-E6A2-4172-9109-75AE45FDCA8B}">
      <dgm:prSet phldrT="[Text]"/>
      <dgm:spPr/>
      <dgm:t>
        <a:bodyPr/>
        <a:lstStyle/>
        <a:p>
          <a:r>
            <a:rPr lang="en-GB" dirty="0"/>
            <a:t>Preventing SSI</a:t>
          </a:r>
        </a:p>
      </dgm:t>
    </dgm:pt>
    <dgm:pt modelId="{1C6E82E5-E1EF-4984-9DF9-697430005068}" type="parTrans" cxnId="{B4C86EEA-E7B2-46FE-A381-BF83F00C2558}">
      <dgm:prSet/>
      <dgm:spPr/>
      <dgm:t>
        <a:bodyPr/>
        <a:lstStyle/>
        <a:p>
          <a:endParaRPr lang="en-GB"/>
        </a:p>
      </dgm:t>
    </dgm:pt>
    <dgm:pt modelId="{2B6CA1D2-7FF8-4F86-97BE-E219359CF907}" type="sibTrans" cxnId="{B4C86EEA-E7B2-46FE-A381-BF83F00C2558}">
      <dgm:prSet/>
      <dgm:spPr/>
      <dgm:t>
        <a:bodyPr/>
        <a:lstStyle/>
        <a:p>
          <a:endParaRPr lang="en-GB"/>
        </a:p>
      </dgm:t>
    </dgm:pt>
    <dgm:pt modelId="{A34A2473-97FE-4A35-A67E-AD2A3950884F}">
      <dgm:prSet phldrT="[Text]"/>
      <dgm:spPr/>
      <dgm:t>
        <a:bodyPr/>
        <a:lstStyle/>
        <a:p>
          <a:r>
            <a:rPr lang="en-GB"/>
            <a:t>Normothermia</a:t>
          </a:r>
          <a:endParaRPr lang="en-GB" dirty="0"/>
        </a:p>
      </dgm:t>
    </dgm:pt>
    <dgm:pt modelId="{1ECE3590-AF5E-4CE5-BA53-D19C21AFE2EE}" type="parTrans" cxnId="{386BF659-1CB3-49AE-9BFE-A43813C7F8B8}">
      <dgm:prSet/>
      <dgm:spPr/>
      <dgm:t>
        <a:bodyPr/>
        <a:lstStyle/>
        <a:p>
          <a:endParaRPr lang="en-GB"/>
        </a:p>
      </dgm:t>
    </dgm:pt>
    <dgm:pt modelId="{F16ED592-EB10-40C6-B07B-01298E98A47B}" type="sibTrans" cxnId="{386BF659-1CB3-49AE-9BFE-A43813C7F8B8}">
      <dgm:prSet/>
      <dgm:spPr/>
      <dgm:t>
        <a:bodyPr/>
        <a:lstStyle/>
        <a:p>
          <a:endParaRPr lang="en-GB"/>
        </a:p>
      </dgm:t>
    </dgm:pt>
    <dgm:pt modelId="{A12E84CE-EDB7-4882-9235-2EEBF40854FA}">
      <dgm:prSet phldrT="[Text]"/>
      <dgm:spPr/>
      <dgm:t>
        <a:bodyPr/>
        <a:lstStyle/>
        <a:p>
          <a:r>
            <a:rPr lang="en-GB"/>
            <a:t>Patient warming</a:t>
          </a:r>
          <a:endParaRPr lang="en-GB" dirty="0"/>
        </a:p>
      </dgm:t>
    </dgm:pt>
    <dgm:pt modelId="{C0C42500-343F-47FC-A4D3-8FACBFB9A8D1}" type="parTrans" cxnId="{681CB710-E5ED-45E8-92A6-80BB915527C3}">
      <dgm:prSet/>
      <dgm:spPr/>
      <dgm:t>
        <a:bodyPr/>
        <a:lstStyle/>
        <a:p>
          <a:endParaRPr lang="en-GB"/>
        </a:p>
      </dgm:t>
    </dgm:pt>
    <dgm:pt modelId="{7E62C627-33C1-4EA3-9B54-1A0D8DA6413B}" type="sibTrans" cxnId="{681CB710-E5ED-45E8-92A6-80BB915527C3}">
      <dgm:prSet/>
      <dgm:spPr/>
      <dgm:t>
        <a:bodyPr/>
        <a:lstStyle/>
        <a:p>
          <a:endParaRPr lang="en-GB"/>
        </a:p>
      </dgm:t>
    </dgm:pt>
    <dgm:pt modelId="{1D595C6F-2AAE-477E-AE43-61E1B37F540E}" type="pres">
      <dgm:prSet presAssocID="{FE10259A-EB90-4BE6-BC48-99E487FBB093}" presName="Name0" presStyleCnt="0">
        <dgm:presLayoutVars>
          <dgm:resizeHandles/>
        </dgm:presLayoutVars>
      </dgm:prSet>
      <dgm:spPr/>
    </dgm:pt>
    <dgm:pt modelId="{1932E1A4-000D-41F1-9A40-408530E5B3A9}" type="pres">
      <dgm:prSet presAssocID="{F38B4198-50C7-4CE9-A798-E5F5DC006023}" presName="text" presStyleLbl="node1" presStyleIdx="0" presStyleCnt="4">
        <dgm:presLayoutVars>
          <dgm:bulletEnabled val="1"/>
        </dgm:presLayoutVars>
      </dgm:prSet>
      <dgm:spPr/>
    </dgm:pt>
    <dgm:pt modelId="{DA755126-6A9D-4917-9A82-C86458AAE519}" type="pres">
      <dgm:prSet presAssocID="{41A434CA-2241-4101-8F8A-67DFCF7EACB3}" presName="space" presStyleCnt="0"/>
      <dgm:spPr/>
    </dgm:pt>
    <dgm:pt modelId="{C3B447CE-801C-47CA-9F83-5F770D3DB2A4}" type="pres">
      <dgm:prSet presAssocID="{EA1E50E0-E6A2-4172-9109-75AE45FDCA8B}" presName="text" presStyleLbl="node1" presStyleIdx="1" presStyleCnt="4">
        <dgm:presLayoutVars>
          <dgm:bulletEnabled val="1"/>
        </dgm:presLayoutVars>
      </dgm:prSet>
      <dgm:spPr/>
    </dgm:pt>
    <dgm:pt modelId="{B3382F32-2010-4559-AAFF-14D22AA75CCF}" type="pres">
      <dgm:prSet presAssocID="{2B6CA1D2-7FF8-4F86-97BE-E219359CF907}" presName="space" presStyleCnt="0"/>
      <dgm:spPr/>
    </dgm:pt>
    <dgm:pt modelId="{13207F68-3C5C-48ED-8669-A1C12763473B}" type="pres">
      <dgm:prSet presAssocID="{A34A2473-97FE-4A35-A67E-AD2A3950884F}" presName="text" presStyleLbl="node1" presStyleIdx="2" presStyleCnt="4">
        <dgm:presLayoutVars>
          <dgm:bulletEnabled val="1"/>
        </dgm:presLayoutVars>
      </dgm:prSet>
      <dgm:spPr/>
    </dgm:pt>
    <dgm:pt modelId="{DDC06411-D731-4566-88F0-3DBB4A2C9C24}" type="pres">
      <dgm:prSet presAssocID="{F16ED592-EB10-40C6-B07B-01298E98A47B}" presName="space" presStyleCnt="0"/>
      <dgm:spPr/>
    </dgm:pt>
    <dgm:pt modelId="{5710890F-A57E-4F2F-8781-CE2CABDDAD58}" type="pres">
      <dgm:prSet presAssocID="{A12E84CE-EDB7-4882-9235-2EEBF40854FA}" presName="text" presStyleLbl="node1" presStyleIdx="3" presStyleCnt="4">
        <dgm:presLayoutVars>
          <dgm:bulletEnabled val="1"/>
        </dgm:presLayoutVars>
      </dgm:prSet>
      <dgm:spPr/>
    </dgm:pt>
  </dgm:ptLst>
  <dgm:cxnLst>
    <dgm:cxn modelId="{681CB710-E5ED-45E8-92A6-80BB915527C3}" srcId="{FE10259A-EB90-4BE6-BC48-99E487FBB093}" destId="{A12E84CE-EDB7-4882-9235-2EEBF40854FA}" srcOrd="3" destOrd="0" parTransId="{C0C42500-343F-47FC-A4D3-8FACBFB9A8D1}" sibTransId="{7E62C627-33C1-4EA3-9B54-1A0D8DA6413B}"/>
    <dgm:cxn modelId="{2F80A723-81A4-42D2-9C14-4B7DCE0CB714}" srcId="{FE10259A-EB90-4BE6-BC48-99E487FBB093}" destId="{F38B4198-50C7-4CE9-A798-E5F5DC006023}" srcOrd="0" destOrd="0" parTransId="{514A2BBC-D969-42D3-AC26-A71926FA8DDB}" sibTransId="{41A434CA-2241-4101-8F8A-67DFCF7EACB3}"/>
    <dgm:cxn modelId="{F8F8A738-3EBD-420C-B990-0F8ED553707A}" type="presOf" srcId="{A12E84CE-EDB7-4882-9235-2EEBF40854FA}" destId="{5710890F-A57E-4F2F-8781-CE2CABDDAD58}" srcOrd="0" destOrd="0" presId="urn:diagrams.loki3.com/VaryingWidthList"/>
    <dgm:cxn modelId="{054A2173-AE9E-419C-BCCD-430542CE8AF9}" type="presOf" srcId="{F38B4198-50C7-4CE9-A798-E5F5DC006023}" destId="{1932E1A4-000D-41F1-9A40-408530E5B3A9}" srcOrd="0" destOrd="0" presId="urn:diagrams.loki3.com/VaryingWidthList"/>
    <dgm:cxn modelId="{5F5FDB74-AC5E-4044-BC99-E6D5633E1757}" type="presOf" srcId="{EA1E50E0-E6A2-4172-9109-75AE45FDCA8B}" destId="{C3B447CE-801C-47CA-9F83-5F770D3DB2A4}" srcOrd="0" destOrd="0" presId="urn:diagrams.loki3.com/VaryingWidthList"/>
    <dgm:cxn modelId="{03985F57-CCD0-40EA-9980-968E266D6507}" type="presOf" srcId="{FE10259A-EB90-4BE6-BC48-99E487FBB093}" destId="{1D595C6F-2AAE-477E-AE43-61E1B37F540E}" srcOrd="0" destOrd="0" presId="urn:diagrams.loki3.com/VaryingWidthList"/>
    <dgm:cxn modelId="{386BF659-1CB3-49AE-9BFE-A43813C7F8B8}" srcId="{FE10259A-EB90-4BE6-BC48-99E487FBB093}" destId="{A34A2473-97FE-4A35-A67E-AD2A3950884F}" srcOrd="2" destOrd="0" parTransId="{1ECE3590-AF5E-4CE5-BA53-D19C21AFE2EE}" sibTransId="{F16ED592-EB10-40C6-B07B-01298E98A47B}"/>
    <dgm:cxn modelId="{1EE5C57F-3108-47F0-9D1F-C7418F5A56E8}" type="presOf" srcId="{A34A2473-97FE-4A35-A67E-AD2A3950884F}" destId="{13207F68-3C5C-48ED-8669-A1C12763473B}" srcOrd="0" destOrd="0" presId="urn:diagrams.loki3.com/VaryingWidthList"/>
    <dgm:cxn modelId="{B4C86EEA-E7B2-46FE-A381-BF83F00C2558}" srcId="{FE10259A-EB90-4BE6-BC48-99E487FBB093}" destId="{EA1E50E0-E6A2-4172-9109-75AE45FDCA8B}" srcOrd="1" destOrd="0" parTransId="{1C6E82E5-E1EF-4984-9DF9-697430005068}" sibTransId="{2B6CA1D2-7FF8-4F86-97BE-E219359CF907}"/>
    <dgm:cxn modelId="{D8FF2E4C-753C-4C3D-B327-F86BAE18876B}" type="presParOf" srcId="{1D595C6F-2AAE-477E-AE43-61E1B37F540E}" destId="{1932E1A4-000D-41F1-9A40-408530E5B3A9}" srcOrd="0" destOrd="0" presId="urn:diagrams.loki3.com/VaryingWidthList"/>
    <dgm:cxn modelId="{C417E889-B69B-4245-9863-747BC0CCA1DA}" type="presParOf" srcId="{1D595C6F-2AAE-477E-AE43-61E1B37F540E}" destId="{DA755126-6A9D-4917-9A82-C86458AAE519}" srcOrd="1" destOrd="0" presId="urn:diagrams.loki3.com/VaryingWidthList"/>
    <dgm:cxn modelId="{8ACEBC5B-F7F3-432A-AE0D-F0EAB9A5A13B}" type="presParOf" srcId="{1D595C6F-2AAE-477E-AE43-61E1B37F540E}" destId="{C3B447CE-801C-47CA-9F83-5F770D3DB2A4}" srcOrd="2" destOrd="0" presId="urn:diagrams.loki3.com/VaryingWidthList"/>
    <dgm:cxn modelId="{209D840C-7760-42B6-B731-18618D2B8757}" type="presParOf" srcId="{1D595C6F-2AAE-477E-AE43-61E1B37F540E}" destId="{B3382F32-2010-4559-AAFF-14D22AA75CCF}" srcOrd="3" destOrd="0" presId="urn:diagrams.loki3.com/VaryingWidthList"/>
    <dgm:cxn modelId="{2CB1AB68-F3A5-4B2C-ABF9-E2D07F8E7F05}" type="presParOf" srcId="{1D595C6F-2AAE-477E-AE43-61E1B37F540E}" destId="{13207F68-3C5C-48ED-8669-A1C12763473B}" srcOrd="4" destOrd="0" presId="urn:diagrams.loki3.com/VaryingWidthList"/>
    <dgm:cxn modelId="{158D673F-5BDC-4CFC-BAA4-22488C09A525}" type="presParOf" srcId="{1D595C6F-2AAE-477E-AE43-61E1B37F540E}" destId="{DDC06411-D731-4566-88F0-3DBB4A2C9C24}" srcOrd="5" destOrd="0" presId="urn:diagrams.loki3.com/VaryingWidthList"/>
    <dgm:cxn modelId="{CDC5B9DD-8340-4F22-94BB-D3D712B7C0B3}" type="presParOf" srcId="{1D595C6F-2AAE-477E-AE43-61E1B37F540E}" destId="{5710890F-A57E-4F2F-8781-CE2CABDDAD58}" srcOrd="6" destOrd="0" presId="urn:diagrams.loki3.com/VaryingWidth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EF85541-6976-4955-818B-473C3762408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GB"/>
        </a:p>
      </dgm:t>
    </dgm:pt>
    <dgm:pt modelId="{67BC301F-0577-40A2-8E98-614479C74193}">
      <dgm:prSet phldrT="[Text]"/>
      <dgm:spPr/>
      <dgm:t>
        <a:bodyPr/>
        <a:lstStyle/>
        <a:p>
          <a:r>
            <a:rPr lang="en-GB" b="1" dirty="0"/>
            <a:t>Lack of ownership and accountability </a:t>
          </a:r>
          <a:r>
            <a:rPr lang="en-GB" dirty="0"/>
            <a:t> </a:t>
          </a:r>
        </a:p>
      </dgm:t>
    </dgm:pt>
    <dgm:pt modelId="{4B592E4A-73EC-4803-9F3B-9C18844BDE86}" type="parTrans" cxnId="{10A574B6-2391-4CCD-AAF2-F0DBB5F247AC}">
      <dgm:prSet/>
      <dgm:spPr/>
      <dgm:t>
        <a:bodyPr/>
        <a:lstStyle/>
        <a:p>
          <a:endParaRPr lang="en-GB"/>
        </a:p>
      </dgm:t>
    </dgm:pt>
    <dgm:pt modelId="{AE2D7361-279A-4CE8-80F2-320DB5D1D4A9}" type="sibTrans" cxnId="{10A574B6-2391-4CCD-AAF2-F0DBB5F247AC}">
      <dgm:prSet/>
      <dgm:spPr/>
      <dgm:t>
        <a:bodyPr/>
        <a:lstStyle/>
        <a:p>
          <a:endParaRPr lang="en-GB"/>
        </a:p>
      </dgm:t>
    </dgm:pt>
    <dgm:pt modelId="{303FCCC6-BA5D-4920-8E94-0476D6365F8F}">
      <dgm:prSet/>
      <dgm:spPr/>
      <dgm:t>
        <a:bodyPr/>
        <a:lstStyle/>
        <a:p>
          <a:r>
            <a:rPr lang="en-GB" b="1" dirty="0"/>
            <a:t>Inconsistent methods across the patient pathway</a:t>
          </a:r>
          <a:endParaRPr lang="en-GB" dirty="0"/>
        </a:p>
      </dgm:t>
    </dgm:pt>
    <dgm:pt modelId="{73AB49A6-91E5-4C23-9525-ED80BE0A8A03}" type="parTrans" cxnId="{D8ED18FE-4F02-4F99-AD43-9DCF2EEF2EE8}">
      <dgm:prSet/>
      <dgm:spPr/>
      <dgm:t>
        <a:bodyPr/>
        <a:lstStyle/>
        <a:p>
          <a:endParaRPr lang="en-GB"/>
        </a:p>
      </dgm:t>
    </dgm:pt>
    <dgm:pt modelId="{0B66B8EC-4094-4E36-857E-D1B9866A70DB}" type="sibTrans" cxnId="{D8ED18FE-4F02-4F99-AD43-9DCF2EEF2EE8}">
      <dgm:prSet/>
      <dgm:spPr/>
      <dgm:t>
        <a:bodyPr/>
        <a:lstStyle/>
        <a:p>
          <a:endParaRPr lang="en-GB"/>
        </a:p>
      </dgm:t>
    </dgm:pt>
    <dgm:pt modelId="{0DA4C336-B4A8-4FE6-B4B6-3A7DFB893A0B}">
      <dgm:prSet/>
      <dgm:spPr/>
      <dgm:t>
        <a:bodyPr/>
        <a:lstStyle/>
        <a:p>
          <a:r>
            <a:rPr lang="en-GB" b="1" dirty="0"/>
            <a:t>Practical and technical limitations</a:t>
          </a:r>
          <a:endParaRPr lang="en-GB" dirty="0"/>
        </a:p>
      </dgm:t>
    </dgm:pt>
    <dgm:pt modelId="{7701C752-3242-4A10-A7C0-D645C484F49C}" type="parTrans" cxnId="{C7098238-FB4E-4154-BA2B-7679A10C1486}">
      <dgm:prSet/>
      <dgm:spPr/>
      <dgm:t>
        <a:bodyPr/>
        <a:lstStyle/>
        <a:p>
          <a:endParaRPr lang="en-GB"/>
        </a:p>
      </dgm:t>
    </dgm:pt>
    <dgm:pt modelId="{8CC8D62C-4F47-410E-A2C1-4BA240B7C56F}" type="sibTrans" cxnId="{C7098238-FB4E-4154-BA2B-7679A10C1486}">
      <dgm:prSet/>
      <dgm:spPr/>
      <dgm:t>
        <a:bodyPr/>
        <a:lstStyle/>
        <a:p>
          <a:endParaRPr lang="en-GB"/>
        </a:p>
      </dgm:t>
    </dgm:pt>
    <dgm:pt modelId="{CD4E5E6F-1DCE-4C1A-83AA-9BA55041F2E1}">
      <dgm:prSet/>
      <dgm:spPr/>
      <dgm:t>
        <a:bodyPr/>
        <a:lstStyle/>
        <a:p>
          <a:r>
            <a:rPr lang="en-GB"/>
            <a:t>Incorrect probe placement is common, particularly with nasopharyngeal devices, leading to inaccurate readings.</a:t>
          </a:r>
          <a:endParaRPr lang="en-GB" dirty="0"/>
        </a:p>
      </dgm:t>
    </dgm:pt>
    <dgm:pt modelId="{22178679-66FD-44F3-8720-29A512BE8636}" type="parTrans" cxnId="{60CEB584-961F-4BDF-A4C3-F7843D8ADBB1}">
      <dgm:prSet/>
      <dgm:spPr/>
      <dgm:t>
        <a:bodyPr/>
        <a:lstStyle/>
        <a:p>
          <a:endParaRPr lang="en-GB"/>
        </a:p>
      </dgm:t>
    </dgm:pt>
    <dgm:pt modelId="{453848CA-F60E-47F3-BDAA-B128167F0124}" type="sibTrans" cxnId="{60CEB584-961F-4BDF-A4C3-F7843D8ADBB1}">
      <dgm:prSet/>
      <dgm:spPr/>
      <dgm:t>
        <a:bodyPr/>
        <a:lstStyle/>
        <a:p>
          <a:endParaRPr lang="en-GB"/>
        </a:p>
      </dgm:t>
    </dgm:pt>
    <dgm:pt modelId="{9FDA42FC-A0BE-4E50-9B8A-9E725FAFFC9B}">
      <dgm:prSet/>
      <dgm:spPr/>
      <dgm:t>
        <a:bodyPr/>
        <a:lstStyle/>
        <a:p>
          <a:r>
            <a:rPr lang="en-GB"/>
            <a:t>Paper-based records limit visibility of trends and make auditing difficult.</a:t>
          </a:r>
          <a:endParaRPr lang="en-GB" dirty="0"/>
        </a:p>
      </dgm:t>
    </dgm:pt>
    <dgm:pt modelId="{2CB0F1D2-BF17-40FB-B28C-8608100C7DAF}" type="parTrans" cxnId="{19EABACC-F99D-4578-A4F5-F3E3CD502ADA}">
      <dgm:prSet/>
      <dgm:spPr/>
      <dgm:t>
        <a:bodyPr/>
        <a:lstStyle/>
        <a:p>
          <a:endParaRPr lang="en-GB"/>
        </a:p>
      </dgm:t>
    </dgm:pt>
    <dgm:pt modelId="{B4FB5FCA-ECFB-42CA-A5D7-F1D7A4D61441}" type="sibTrans" cxnId="{19EABACC-F99D-4578-A4F5-F3E3CD502ADA}">
      <dgm:prSet/>
      <dgm:spPr/>
      <dgm:t>
        <a:bodyPr/>
        <a:lstStyle/>
        <a:p>
          <a:endParaRPr lang="en-GB"/>
        </a:p>
      </dgm:t>
    </dgm:pt>
    <dgm:pt modelId="{6253F57B-35EA-47D0-A416-349B7760987D}">
      <dgm:prSet/>
      <dgm:spPr/>
      <dgm:t>
        <a:bodyPr/>
        <a:lstStyle/>
        <a:p>
          <a:r>
            <a:rPr lang="en-GB"/>
            <a:t>Non-integrated devices may require manual transcription, creating errors and inefficiencies.</a:t>
          </a:r>
          <a:endParaRPr lang="en-GB" dirty="0"/>
        </a:p>
      </dgm:t>
    </dgm:pt>
    <dgm:pt modelId="{2A360084-F61A-4F79-824E-20F79036B536}" type="parTrans" cxnId="{EEDC7FA6-4E5B-481D-B68A-8182D4D79E72}">
      <dgm:prSet/>
      <dgm:spPr/>
      <dgm:t>
        <a:bodyPr/>
        <a:lstStyle/>
        <a:p>
          <a:endParaRPr lang="en-GB"/>
        </a:p>
      </dgm:t>
    </dgm:pt>
    <dgm:pt modelId="{75358F57-5AAA-4F70-9CAB-D375E3EE350F}" type="sibTrans" cxnId="{EEDC7FA6-4E5B-481D-B68A-8182D4D79E72}">
      <dgm:prSet/>
      <dgm:spPr/>
      <dgm:t>
        <a:bodyPr/>
        <a:lstStyle/>
        <a:p>
          <a:endParaRPr lang="en-GB"/>
        </a:p>
      </dgm:t>
    </dgm:pt>
    <dgm:pt modelId="{0267697F-05DE-4D4C-A97F-B847582E0073}">
      <dgm:prSet/>
      <dgm:spPr/>
      <dgm:t>
        <a:bodyPr/>
        <a:lstStyle/>
        <a:p>
          <a:r>
            <a:rPr lang="en-GB"/>
            <a:t>Resource constraints mean that not all patients undergoing surgery are provided with continuous monitoring, even when recommended.</a:t>
          </a:r>
          <a:endParaRPr lang="en-GB" dirty="0"/>
        </a:p>
      </dgm:t>
    </dgm:pt>
    <dgm:pt modelId="{EDEB7FEB-8527-4BA8-A10F-DB3BAAA00C36}" type="parTrans" cxnId="{4243DC21-794B-4335-AFEF-86FF43C410CA}">
      <dgm:prSet/>
      <dgm:spPr/>
      <dgm:t>
        <a:bodyPr/>
        <a:lstStyle/>
        <a:p>
          <a:endParaRPr lang="en-GB"/>
        </a:p>
      </dgm:t>
    </dgm:pt>
    <dgm:pt modelId="{9E6DEA94-260A-4D93-A1A0-31372BB6798E}" type="sibTrans" cxnId="{4243DC21-794B-4335-AFEF-86FF43C410CA}">
      <dgm:prSet/>
      <dgm:spPr/>
      <dgm:t>
        <a:bodyPr/>
        <a:lstStyle/>
        <a:p>
          <a:endParaRPr lang="en-GB"/>
        </a:p>
      </dgm:t>
    </dgm:pt>
    <dgm:pt modelId="{9D64BAAC-722F-4347-A90D-217757C935AE}">
      <dgm:prSet/>
      <dgm:spPr/>
      <dgm:t>
        <a:bodyPr/>
        <a:lstStyle/>
        <a:p>
          <a:r>
            <a:rPr lang="en-GB" b="1" dirty="0"/>
            <a:t>Time pressures and workflow disruptions</a:t>
          </a:r>
          <a:endParaRPr lang="en-GB" dirty="0"/>
        </a:p>
      </dgm:t>
    </dgm:pt>
    <dgm:pt modelId="{B98011EB-AB92-4797-89ED-AB8CCF5E8DAA}" type="parTrans" cxnId="{EA7B2933-3170-4234-92E4-BCDEEA7B881B}">
      <dgm:prSet/>
      <dgm:spPr/>
      <dgm:t>
        <a:bodyPr/>
        <a:lstStyle/>
        <a:p>
          <a:endParaRPr lang="en-GB"/>
        </a:p>
      </dgm:t>
    </dgm:pt>
    <dgm:pt modelId="{FA3078FF-5BCB-478F-BDC1-CB75165D6A1C}" type="sibTrans" cxnId="{EA7B2933-3170-4234-92E4-BCDEEA7B881B}">
      <dgm:prSet/>
      <dgm:spPr/>
      <dgm:t>
        <a:bodyPr/>
        <a:lstStyle/>
        <a:p>
          <a:endParaRPr lang="en-GB"/>
        </a:p>
      </dgm:t>
    </dgm:pt>
    <dgm:pt modelId="{51B34D92-87F2-4FDF-91D1-37C22C155C85}">
      <dgm:prSet/>
      <dgm:spPr/>
      <dgm:t>
        <a:bodyPr/>
        <a:lstStyle/>
        <a:p>
          <a:r>
            <a:rPr lang="en-GB" b="1" dirty="0"/>
            <a:t>Education and cultural barriers</a:t>
          </a:r>
          <a:endParaRPr lang="en-GB" dirty="0"/>
        </a:p>
      </dgm:t>
    </dgm:pt>
    <dgm:pt modelId="{2AD1958F-1BF0-4131-B9B7-7713507D3212}" type="parTrans" cxnId="{76CAF06E-21F6-41FC-8B19-729DD87D2A22}">
      <dgm:prSet/>
      <dgm:spPr/>
      <dgm:t>
        <a:bodyPr/>
        <a:lstStyle/>
        <a:p>
          <a:endParaRPr lang="en-GB"/>
        </a:p>
      </dgm:t>
    </dgm:pt>
    <dgm:pt modelId="{0DEDE9DB-F424-452D-8B71-F0F40FCDC36B}" type="sibTrans" cxnId="{76CAF06E-21F6-41FC-8B19-729DD87D2A22}">
      <dgm:prSet/>
      <dgm:spPr/>
      <dgm:t>
        <a:bodyPr/>
        <a:lstStyle/>
        <a:p>
          <a:endParaRPr lang="en-GB"/>
        </a:p>
      </dgm:t>
    </dgm:pt>
    <dgm:pt modelId="{403CE9ED-2BEE-478E-AC96-B00AA8B8CB04}">
      <dgm:prSet/>
      <dgm:spPr/>
      <dgm:t>
        <a:bodyPr/>
        <a:lstStyle/>
        <a:p>
          <a:r>
            <a:rPr lang="en-GB" b="1" dirty="0"/>
            <a:t>Infrastructure and environmental factors</a:t>
          </a:r>
          <a:endParaRPr lang="en-GB" dirty="0"/>
        </a:p>
      </dgm:t>
    </dgm:pt>
    <dgm:pt modelId="{23380796-6930-42B4-9CB2-74B35FA23D23}" type="parTrans" cxnId="{29FC217E-4092-4EDE-8828-5A68628A46EE}">
      <dgm:prSet/>
      <dgm:spPr/>
      <dgm:t>
        <a:bodyPr/>
        <a:lstStyle/>
        <a:p>
          <a:endParaRPr lang="en-GB"/>
        </a:p>
      </dgm:t>
    </dgm:pt>
    <dgm:pt modelId="{508F9AEB-E56B-4A2E-BD69-230D22C8947F}" type="sibTrans" cxnId="{29FC217E-4092-4EDE-8828-5A68628A46EE}">
      <dgm:prSet/>
      <dgm:spPr/>
      <dgm:t>
        <a:bodyPr/>
        <a:lstStyle/>
        <a:p>
          <a:endParaRPr lang="en-GB"/>
        </a:p>
      </dgm:t>
    </dgm:pt>
    <dgm:pt modelId="{3E760833-B1CC-4298-8BD1-9A8B88AC2E0E}" type="pres">
      <dgm:prSet presAssocID="{1EF85541-6976-4955-818B-473C37624089}" presName="linear" presStyleCnt="0">
        <dgm:presLayoutVars>
          <dgm:animLvl val="lvl"/>
          <dgm:resizeHandles val="exact"/>
        </dgm:presLayoutVars>
      </dgm:prSet>
      <dgm:spPr/>
    </dgm:pt>
    <dgm:pt modelId="{3778C751-755A-446E-99C8-BD1AB11D1379}" type="pres">
      <dgm:prSet presAssocID="{67BC301F-0577-40A2-8E98-614479C74193}" presName="parentText" presStyleLbl="node1" presStyleIdx="0" presStyleCnt="6">
        <dgm:presLayoutVars>
          <dgm:chMax val="0"/>
          <dgm:bulletEnabled val="1"/>
        </dgm:presLayoutVars>
      </dgm:prSet>
      <dgm:spPr/>
    </dgm:pt>
    <dgm:pt modelId="{4FD016BC-8975-4378-82CE-00CF9785E446}" type="pres">
      <dgm:prSet presAssocID="{AE2D7361-279A-4CE8-80F2-320DB5D1D4A9}" presName="spacer" presStyleCnt="0"/>
      <dgm:spPr/>
    </dgm:pt>
    <dgm:pt modelId="{FA44F00D-C0CE-46A4-8EE3-05E7FCFDD438}" type="pres">
      <dgm:prSet presAssocID="{303FCCC6-BA5D-4920-8E94-0476D6365F8F}" presName="parentText" presStyleLbl="node1" presStyleIdx="1" presStyleCnt="6">
        <dgm:presLayoutVars>
          <dgm:chMax val="0"/>
          <dgm:bulletEnabled val="1"/>
        </dgm:presLayoutVars>
      </dgm:prSet>
      <dgm:spPr/>
    </dgm:pt>
    <dgm:pt modelId="{8518883D-3652-4920-A55A-198C94A0743F}" type="pres">
      <dgm:prSet presAssocID="{0B66B8EC-4094-4E36-857E-D1B9866A70DB}" presName="spacer" presStyleCnt="0"/>
      <dgm:spPr/>
    </dgm:pt>
    <dgm:pt modelId="{D5168044-7C6F-4309-B940-5C11A8A6F40C}" type="pres">
      <dgm:prSet presAssocID="{0DA4C336-B4A8-4FE6-B4B6-3A7DFB893A0B}" presName="parentText" presStyleLbl="node1" presStyleIdx="2" presStyleCnt="6">
        <dgm:presLayoutVars>
          <dgm:chMax val="0"/>
          <dgm:bulletEnabled val="1"/>
        </dgm:presLayoutVars>
      </dgm:prSet>
      <dgm:spPr/>
    </dgm:pt>
    <dgm:pt modelId="{E0373650-11D3-4E6A-8E88-8823F998C400}" type="pres">
      <dgm:prSet presAssocID="{0DA4C336-B4A8-4FE6-B4B6-3A7DFB893A0B}" presName="childText" presStyleLbl="revTx" presStyleIdx="0" presStyleCnt="1">
        <dgm:presLayoutVars>
          <dgm:bulletEnabled val="1"/>
        </dgm:presLayoutVars>
      </dgm:prSet>
      <dgm:spPr/>
    </dgm:pt>
    <dgm:pt modelId="{4B5D03F6-8EF7-4368-9995-B3711FBF069E}" type="pres">
      <dgm:prSet presAssocID="{9D64BAAC-722F-4347-A90D-217757C935AE}" presName="parentText" presStyleLbl="node1" presStyleIdx="3" presStyleCnt="6">
        <dgm:presLayoutVars>
          <dgm:chMax val="0"/>
          <dgm:bulletEnabled val="1"/>
        </dgm:presLayoutVars>
      </dgm:prSet>
      <dgm:spPr/>
    </dgm:pt>
    <dgm:pt modelId="{B010CA46-C374-46A2-81C7-78CE9FEB5284}" type="pres">
      <dgm:prSet presAssocID="{FA3078FF-5BCB-478F-BDC1-CB75165D6A1C}" presName="spacer" presStyleCnt="0"/>
      <dgm:spPr/>
    </dgm:pt>
    <dgm:pt modelId="{1F5978DD-1122-42F1-8D17-5DB16A243E77}" type="pres">
      <dgm:prSet presAssocID="{51B34D92-87F2-4FDF-91D1-37C22C155C85}" presName="parentText" presStyleLbl="node1" presStyleIdx="4" presStyleCnt="6">
        <dgm:presLayoutVars>
          <dgm:chMax val="0"/>
          <dgm:bulletEnabled val="1"/>
        </dgm:presLayoutVars>
      </dgm:prSet>
      <dgm:spPr/>
    </dgm:pt>
    <dgm:pt modelId="{1AC800DB-AB11-41F6-AD01-6299FA6B7655}" type="pres">
      <dgm:prSet presAssocID="{0DEDE9DB-F424-452D-8B71-F0F40FCDC36B}" presName="spacer" presStyleCnt="0"/>
      <dgm:spPr/>
    </dgm:pt>
    <dgm:pt modelId="{77477883-9E79-41A1-A14A-1C24380F297D}" type="pres">
      <dgm:prSet presAssocID="{403CE9ED-2BEE-478E-AC96-B00AA8B8CB04}" presName="parentText" presStyleLbl="node1" presStyleIdx="5" presStyleCnt="6">
        <dgm:presLayoutVars>
          <dgm:chMax val="0"/>
          <dgm:bulletEnabled val="1"/>
        </dgm:presLayoutVars>
      </dgm:prSet>
      <dgm:spPr/>
    </dgm:pt>
  </dgm:ptLst>
  <dgm:cxnLst>
    <dgm:cxn modelId="{4243DC21-794B-4335-AFEF-86FF43C410CA}" srcId="{0DA4C336-B4A8-4FE6-B4B6-3A7DFB893A0B}" destId="{0267697F-05DE-4D4C-A97F-B847582E0073}" srcOrd="3" destOrd="0" parTransId="{EDEB7FEB-8527-4BA8-A10F-DB3BAAA00C36}" sibTransId="{9E6DEA94-260A-4D93-A1A0-31372BB6798E}"/>
    <dgm:cxn modelId="{C9443424-0770-4044-BB8B-5E5587B4BFE2}" type="presOf" srcId="{9D64BAAC-722F-4347-A90D-217757C935AE}" destId="{4B5D03F6-8EF7-4368-9995-B3711FBF069E}" srcOrd="0" destOrd="0" presId="urn:microsoft.com/office/officeart/2005/8/layout/vList2"/>
    <dgm:cxn modelId="{EA7B2933-3170-4234-92E4-BCDEEA7B881B}" srcId="{1EF85541-6976-4955-818B-473C37624089}" destId="{9D64BAAC-722F-4347-A90D-217757C935AE}" srcOrd="3" destOrd="0" parTransId="{B98011EB-AB92-4797-89ED-AB8CCF5E8DAA}" sibTransId="{FA3078FF-5BCB-478F-BDC1-CB75165D6A1C}"/>
    <dgm:cxn modelId="{C7098238-FB4E-4154-BA2B-7679A10C1486}" srcId="{1EF85541-6976-4955-818B-473C37624089}" destId="{0DA4C336-B4A8-4FE6-B4B6-3A7DFB893A0B}" srcOrd="2" destOrd="0" parTransId="{7701C752-3242-4A10-A7C0-D645C484F49C}" sibTransId="{8CC8D62C-4F47-410E-A2C1-4BA240B7C56F}"/>
    <dgm:cxn modelId="{2C25573C-1013-42CB-8C18-82322C2FF82E}" type="presOf" srcId="{67BC301F-0577-40A2-8E98-614479C74193}" destId="{3778C751-755A-446E-99C8-BD1AB11D1379}" srcOrd="0" destOrd="0" presId="urn:microsoft.com/office/officeart/2005/8/layout/vList2"/>
    <dgm:cxn modelId="{07DB7B42-EC19-460E-B1FF-9A455C642984}" type="presOf" srcId="{9FDA42FC-A0BE-4E50-9B8A-9E725FAFFC9B}" destId="{E0373650-11D3-4E6A-8E88-8823F998C400}" srcOrd="0" destOrd="1" presId="urn:microsoft.com/office/officeart/2005/8/layout/vList2"/>
    <dgm:cxn modelId="{A498A365-C906-46E2-AD37-CFC7A2E57A13}" type="presOf" srcId="{6253F57B-35EA-47D0-A416-349B7760987D}" destId="{E0373650-11D3-4E6A-8E88-8823F998C400}" srcOrd="0" destOrd="2" presId="urn:microsoft.com/office/officeart/2005/8/layout/vList2"/>
    <dgm:cxn modelId="{76CAF06E-21F6-41FC-8B19-729DD87D2A22}" srcId="{1EF85541-6976-4955-818B-473C37624089}" destId="{51B34D92-87F2-4FDF-91D1-37C22C155C85}" srcOrd="4" destOrd="0" parTransId="{2AD1958F-1BF0-4131-B9B7-7713507D3212}" sibTransId="{0DEDE9DB-F424-452D-8B71-F0F40FCDC36B}"/>
    <dgm:cxn modelId="{29FC217E-4092-4EDE-8828-5A68628A46EE}" srcId="{1EF85541-6976-4955-818B-473C37624089}" destId="{403CE9ED-2BEE-478E-AC96-B00AA8B8CB04}" srcOrd="5" destOrd="0" parTransId="{23380796-6930-42B4-9CB2-74B35FA23D23}" sibTransId="{508F9AEB-E56B-4A2E-BD69-230D22C8947F}"/>
    <dgm:cxn modelId="{60CEB584-961F-4BDF-A4C3-F7843D8ADBB1}" srcId="{0DA4C336-B4A8-4FE6-B4B6-3A7DFB893A0B}" destId="{CD4E5E6F-1DCE-4C1A-83AA-9BA55041F2E1}" srcOrd="0" destOrd="0" parTransId="{22178679-66FD-44F3-8720-29A512BE8636}" sibTransId="{453848CA-F60E-47F3-BDAA-B128167F0124}"/>
    <dgm:cxn modelId="{07B02F8B-5562-44DC-8F19-22EEAA947099}" type="presOf" srcId="{0267697F-05DE-4D4C-A97F-B847582E0073}" destId="{E0373650-11D3-4E6A-8E88-8823F998C400}" srcOrd="0" destOrd="3" presId="urn:microsoft.com/office/officeart/2005/8/layout/vList2"/>
    <dgm:cxn modelId="{A09959A0-0E9A-4DC9-B94E-BD2B713FC9B6}" type="presOf" srcId="{1EF85541-6976-4955-818B-473C37624089}" destId="{3E760833-B1CC-4298-8BD1-9A8B88AC2E0E}" srcOrd="0" destOrd="0" presId="urn:microsoft.com/office/officeart/2005/8/layout/vList2"/>
    <dgm:cxn modelId="{2C31CDA1-6753-4B8F-AFB0-139444D7646C}" type="presOf" srcId="{303FCCC6-BA5D-4920-8E94-0476D6365F8F}" destId="{FA44F00D-C0CE-46A4-8EE3-05E7FCFDD438}" srcOrd="0" destOrd="0" presId="urn:microsoft.com/office/officeart/2005/8/layout/vList2"/>
    <dgm:cxn modelId="{8221B3A4-D472-49E1-94C1-3024200CEB3F}" type="presOf" srcId="{51B34D92-87F2-4FDF-91D1-37C22C155C85}" destId="{1F5978DD-1122-42F1-8D17-5DB16A243E77}" srcOrd="0" destOrd="0" presId="urn:microsoft.com/office/officeart/2005/8/layout/vList2"/>
    <dgm:cxn modelId="{EEDC7FA6-4E5B-481D-B68A-8182D4D79E72}" srcId="{0DA4C336-B4A8-4FE6-B4B6-3A7DFB893A0B}" destId="{6253F57B-35EA-47D0-A416-349B7760987D}" srcOrd="2" destOrd="0" parTransId="{2A360084-F61A-4F79-824E-20F79036B536}" sibTransId="{75358F57-5AAA-4F70-9CAB-D375E3EE350F}"/>
    <dgm:cxn modelId="{0AD9A2B4-D01D-4FA0-AD3E-DF536661FBBE}" type="presOf" srcId="{CD4E5E6F-1DCE-4C1A-83AA-9BA55041F2E1}" destId="{E0373650-11D3-4E6A-8E88-8823F998C400}" srcOrd="0" destOrd="0" presId="urn:microsoft.com/office/officeart/2005/8/layout/vList2"/>
    <dgm:cxn modelId="{10A574B6-2391-4CCD-AAF2-F0DBB5F247AC}" srcId="{1EF85541-6976-4955-818B-473C37624089}" destId="{67BC301F-0577-40A2-8E98-614479C74193}" srcOrd="0" destOrd="0" parTransId="{4B592E4A-73EC-4803-9F3B-9C18844BDE86}" sibTransId="{AE2D7361-279A-4CE8-80F2-320DB5D1D4A9}"/>
    <dgm:cxn modelId="{7AF4B2BB-97E1-4567-AB03-94A952566645}" type="presOf" srcId="{403CE9ED-2BEE-478E-AC96-B00AA8B8CB04}" destId="{77477883-9E79-41A1-A14A-1C24380F297D}" srcOrd="0" destOrd="0" presId="urn:microsoft.com/office/officeart/2005/8/layout/vList2"/>
    <dgm:cxn modelId="{19EABACC-F99D-4578-A4F5-F3E3CD502ADA}" srcId="{0DA4C336-B4A8-4FE6-B4B6-3A7DFB893A0B}" destId="{9FDA42FC-A0BE-4E50-9B8A-9E725FAFFC9B}" srcOrd="1" destOrd="0" parTransId="{2CB0F1D2-BF17-40FB-B28C-8608100C7DAF}" sibTransId="{B4FB5FCA-ECFB-42CA-A5D7-F1D7A4D61441}"/>
    <dgm:cxn modelId="{0F1C0AF1-0F33-4F6E-8B55-D4F9DFB82D75}" type="presOf" srcId="{0DA4C336-B4A8-4FE6-B4B6-3A7DFB893A0B}" destId="{D5168044-7C6F-4309-B940-5C11A8A6F40C}" srcOrd="0" destOrd="0" presId="urn:microsoft.com/office/officeart/2005/8/layout/vList2"/>
    <dgm:cxn modelId="{D8ED18FE-4F02-4F99-AD43-9DCF2EEF2EE8}" srcId="{1EF85541-6976-4955-818B-473C37624089}" destId="{303FCCC6-BA5D-4920-8E94-0476D6365F8F}" srcOrd="1" destOrd="0" parTransId="{73AB49A6-91E5-4C23-9525-ED80BE0A8A03}" sibTransId="{0B66B8EC-4094-4E36-857E-D1B9866A70DB}"/>
    <dgm:cxn modelId="{463039C5-4221-419A-9490-B5EE4F855745}" type="presParOf" srcId="{3E760833-B1CC-4298-8BD1-9A8B88AC2E0E}" destId="{3778C751-755A-446E-99C8-BD1AB11D1379}" srcOrd="0" destOrd="0" presId="urn:microsoft.com/office/officeart/2005/8/layout/vList2"/>
    <dgm:cxn modelId="{54C5D67A-B7C2-433D-B5BD-3C27C18F8BDB}" type="presParOf" srcId="{3E760833-B1CC-4298-8BD1-9A8B88AC2E0E}" destId="{4FD016BC-8975-4378-82CE-00CF9785E446}" srcOrd="1" destOrd="0" presId="urn:microsoft.com/office/officeart/2005/8/layout/vList2"/>
    <dgm:cxn modelId="{8A27002C-B583-4AAB-BEE1-8A0888BE9A76}" type="presParOf" srcId="{3E760833-B1CC-4298-8BD1-9A8B88AC2E0E}" destId="{FA44F00D-C0CE-46A4-8EE3-05E7FCFDD438}" srcOrd="2" destOrd="0" presId="urn:microsoft.com/office/officeart/2005/8/layout/vList2"/>
    <dgm:cxn modelId="{BF5F44E6-DAC0-4197-901F-A16CFC17E570}" type="presParOf" srcId="{3E760833-B1CC-4298-8BD1-9A8B88AC2E0E}" destId="{8518883D-3652-4920-A55A-198C94A0743F}" srcOrd="3" destOrd="0" presId="urn:microsoft.com/office/officeart/2005/8/layout/vList2"/>
    <dgm:cxn modelId="{C4F13E55-AA0E-4350-A1E7-698412C59BC6}" type="presParOf" srcId="{3E760833-B1CC-4298-8BD1-9A8B88AC2E0E}" destId="{D5168044-7C6F-4309-B940-5C11A8A6F40C}" srcOrd="4" destOrd="0" presId="urn:microsoft.com/office/officeart/2005/8/layout/vList2"/>
    <dgm:cxn modelId="{4728E43B-FEC7-43DC-939E-91B330D64B9A}" type="presParOf" srcId="{3E760833-B1CC-4298-8BD1-9A8B88AC2E0E}" destId="{E0373650-11D3-4E6A-8E88-8823F998C400}" srcOrd="5" destOrd="0" presId="urn:microsoft.com/office/officeart/2005/8/layout/vList2"/>
    <dgm:cxn modelId="{A9B6C441-C11E-4649-A96E-A5DC28932A1B}" type="presParOf" srcId="{3E760833-B1CC-4298-8BD1-9A8B88AC2E0E}" destId="{4B5D03F6-8EF7-4368-9995-B3711FBF069E}" srcOrd="6" destOrd="0" presId="urn:microsoft.com/office/officeart/2005/8/layout/vList2"/>
    <dgm:cxn modelId="{994AAF30-8A4E-4914-BD2E-F1EC38EA395A}" type="presParOf" srcId="{3E760833-B1CC-4298-8BD1-9A8B88AC2E0E}" destId="{B010CA46-C374-46A2-81C7-78CE9FEB5284}" srcOrd="7" destOrd="0" presId="urn:microsoft.com/office/officeart/2005/8/layout/vList2"/>
    <dgm:cxn modelId="{6145A125-E1FF-43D4-9534-BA714FBC1876}" type="presParOf" srcId="{3E760833-B1CC-4298-8BD1-9A8B88AC2E0E}" destId="{1F5978DD-1122-42F1-8D17-5DB16A243E77}" srcOrd="8" destOrd="0" presId="urn:microsoft.com/office/officeart/2005/8/layout/vList2"/>
    <dgm:cxn modelId="{C5A8BFD1-4DBA-4FB0-AFA3-828C95C405EE}" type="presParOf" srcId="{3E760833-B1CC-4298-8BD1-9A8B88AC2E0E}" destId="{1AC800DB-AB11-41F6-AD01-6299FA6B7655}" srcOrd="9" destOrd="0" presId="urn:microsoft.com/office/officeart/2005/8/layout/vList2"/>
    <dgm:cxn modelId="{C9B44F98-7D40-4F86-8574-6EA736F1F463}" type="presParOf" srcId="{3E760833-B1CC-4298-8BD1-9A8B88AC2E0E}" destId="{77477883-9E79-41A1-A14A-1C24380F297D}"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E10259A-EB90-4BE6-BC48-99E487FBB093}" type="doc">
      <dgm:prSet loTypeId="urn:diagrams.loki3.com/VaryingWidthList" loCatId="list" qsTypeId="urn:microsoft.com/office/officeart/2005/8/quickstyle/simple1" qsCatId="simple" csTypeId="urn:microsoft.com/office/officeart/2005/8/colors/accent1_2" csCatId="accent1" phldr="1"/>
      <dgm:spPr/>
      <dgm:t>
        <a:bodyPr/>
        <a:lstStyle/>
        <a:p>
          <a:endParaRPr lang="en-GB"/>
        </a:p>
      </dgm:t>
    </dgm:pt>
    <dgm:pt modelId="{F38B4198-50C7-4CE9-A798-E5F5DC006023}">
      <dgm:prSet phldrT="[Text]"/>
      <dgm:spPr/>
      <dgm:t>
        <a:bodyPr/>
        <a:lstStyle/>
        <a:p>
          <a:r>
            <a:rPr lang="en-GB" dirty="0"/>
            <a:t>Why SSIs are important</a:t>
          </a:r>
        </a:p>
      </dgm:t>
    </dgm:pt>
    <dgm:pt modelId="{514A2BBC-D969-42D3-AC26-A71926FA8DDB}" type="parTrans" cxnId="{2F80A723-81A4-42D2-9C14-4B7DCE0CB714}">
      <dgm:prSet/>
      <dgm:spPr/>
      <dgm:t>
        <a:bodyPr/>
        <a:lstStyle/>
        <a:p>
          <a:endParaRPr lang="en-GB"/>
        </a:p>
      </dgm:t>
    </dgm:pt>
    <dgm:pt modelId="{41A434CA-2241-4101-8F8A-67DFCF7EACB3}" type="sibTrans" cxnId="{2F80A723-81A4-42D2-9C14-4B7DCE0CB714}">
      <dgm:prSet/>
      <dgm:spPr/>
      <dgm:t>
        <a:bodyPr/>
        <a:lstStyle/>
        <a:p>
          <a:endParaRPr lang="en-GB"/>
        </a:p>
      </dgm:t>
    </dgm:pt>
    <dgm:pt modelId="{EA1E50E0-E6A2-4172-9109-75AE45FDCA8B}">
      <dgm:prSet phldrT="[Text]"/>
      <dgm:spPr/>
      <dgm:t>
        <a:bodyPr/>
        <a:lstStyle/>
        <a:p>
          <a:r>
            <a:rPr lang="en-GB" dirty="0"/>
            <a:t>Preventing SSI</a:t>
          </a:r>
        </a:p>
      </dgm:t>
    </dgm:pt>
    <dgm:pt modelId="{1C6E82E5-E1EF-4984-9DF9-697430005068}" type="parTrans" cxnId="{B4C86EEA-E7B2-46FE-A381-BF83F00C2558}">
      <dgm:prSet/>
      <dgm:spPr/>
      <dgm:t>
        <a:bodyPr/>
        <a:lstStyle/>
        <a:p>
          <a:endParaRPr lang="en-GB"/>
        </a:p>
      </dgm:t>
    </dgm:pt>
    <dgm:pt modelId="{2B6CA1D2-7FF8-4F86-97BE-E219359CF907}" type="sibTrans" cxnId="{B4C86EEA-E7B2-46FE-A381-BF83F00C2558}">
      <dgm:prSet/>
      <dgm:spPr/>
      <dgm:t>
        <a:bodyPr/>
        <a:lstStyle/>
        <a:p>
          <a:endParaRPr lang="en-GB"/>
        </a:p>
      </dgm:t>
    </dgm:pt>
    <dgm:pt modelId="{A34A2473-97FE-4A35-A67E-AD2A3950884F}">
      <dgm:prSet phldrT="[Text]"/>
      <dgm:spPr/>
      <dgm:t>
        <a:bodyPr/>
        <a:lstStyle/>
        <a:p>
          <a:r>
            <a:rPr lang="en-GB"/>
            <a:t>Normothermia</a:t>
          </a:r>
          <a:endParaRPr lang="en-GB" dirty="0"/>
        </a:p>
      </dgm:t>
    </dgm:pt>
    <dgm:pt modelId="{1ECE3590-AF5E-4CE5-BA53-D19C21AFE2EE}" type="parTrans" cxnId="{386BF659-1CB3-49AE-9BFE-A43813C7F8B8}">
      <dgm:prSet/>
      <dgm:spPr/>
      <dgm:t>
        <a:bodyPr/>
        <a:lstStyle/>
        <a:p>
          <a:endParaRPr lang="en-GB"/>
        </a:p>
      </dgm:t>
    </dgm:pt>
    <dgm:pt modelId="{F16ED592-EB10-40C6-B07B-01298E98A47B}" type="sibTrans" cxnId="{386BF659-1CB3-49AE-9BFE-A43813C7F8B8}">
      <dgm:prSet/>
      <dgm:spPr/>
      <dgm:t>
        <a:bodyPr/>
        <a:lstStyle/>
        <a:p>
          <a:endParaRPr lang="en-GB"/>
        </a:p>
      </dgm:t>
    </dgm:pt>
    <dgm:pt modelId="{A12E84CE-EDB7-4882-9235-2EEBF40854FA}">
      <dgm:prSet phldrT="[Text]"/>
      <dgm:spPr/>
      <dgm:t>
        <a:bodyPr/>
        <a:lstStyle/>
        <a:p>
          <a:r>
            <a:rPr lang="en-GB"/>
            <a:t>Patient warming</a:t>
          </a:r>
          <a:endParaRPr lang="en-GB" dirty="0"/>
        </a:p>
      </dgm:t>
    </dgm:pt>
    <dgm:pt modelId="{C0C42500-343F-47FC-A4D3-8FACBFB9A8D1}" type="parTrans" cxnId="{681CB710-E5ED-45E8-92A6-80BB915527C3}">
      <dgm:prSet/>
      <dgm:spPr/>
      <dgm:t>
        <a:bodyPr/>
        <a:lstStyle/>
        <a:p>
          <a:endParaRPr lang="en-GB"/>
        </a:p>
      </dgm:t>
    </dgm:pt>
    <dgm:pt modelId="{7E62C627-33C1-4EA3-9B54-1A0D8DA6413B}" type="sibTrans" cxnId="{681CB710-E5ED-45E8-92A6-80BB915527C3}">
      <dgm:prSet/>
      <dgm:spPr/>
      <dgm:t>
        <a:bodyPr/>
        <a:lstStyle/>
        <a:p>
          <a:endParaRPr lang="en-GB"/>
        </a:p>
      </dgm:t>
    </dgm:pt>
    <dgm:pt modelId="{1D595C6F-2AAE-477E-AE43-61E1B37F540E}" type="pres">
      <dgm:prSet presAssocID="{FE10259A-EB90-4BE6-BC48-99E487FBB093}" presName="Name0" presStyleCnt="0">
        <dgm:presLayoutVars>
          <dgm:resizeHandles/>
        </dgm:presLayoutVars>
      </dgm:prSet>
      <dgm:spPr/>
    </dgm:pt>
    <dgm:pt modelId="{1932E1A4-000D-41F1-9A40-408530E5B3A9}" type="pres">
      <dgm:prSet presAssocID="{F38B4198-50C7-4CE9-A798-E5F5DC006023}" presName="text" presStyleLbl="node1" presStyleIdx="0" presStyleCnt="4">
        <dgm:presLayoutVars>
          <dgm:bulletEnabled val="1"/>
        </dgm:presLayoutVars>
      </dgm:prSet>
      <dgm:spPr/>
    </dgm:pt>
    <dgm:pt modelId="{DA755126-6A9D-4917-9A82-C86458AAE519}" type="pres">
      <dgm:prSet presAssocID="{41A434CA-2241-4101-8F8A-67DFCF7EACB3}" presName="space" presStyleCnt="0"/>
      <dgm:spPr/>
    </dgm:pt>
    <dgm:pt modelId="{C3B447CE-801C-47CA-9F83-5F770D3DB2A4}" type="pres">
      <dgm:prSet presAssocID="{EA1E50E0-E6A2-4172-9109-75AE45FDCA8B}" presName="text" presStyleLbl="node1" presStyleIdx="1" presStyleCnt="4">
        <dgm:presLayoutVars>
          <dgm:bulletEnabled val="1"/>
        </dgm:presLayoutVars>
      </dgm:prSet>
      <dgm:spPr/>
    </dgm:pt>
    <dgm:pt modelId="{B3382F32-2010-4559-AAFF-14D22AA75CCF}" type="pres">
      <dgm:prSet presAssocID="{2B6CA1D2-7FF8-4F86-97BE-E219359CF907}" presName="space" presStyleCnt="0"/>
      <dgm:spPr/>
    </dgm:pt>
    <dgm:pt modelId="{13207F68-3C5C-48ED-8669-A1C12763473B}" type="pres">
      <dgm:prSet presAssocID="{A34A2473-97FE-4A35-A67E-AD2A3950884F}" presName="text" presStyleLbl="node1" presStyleIdx="2" presStyleCnt="4">
        <dgm:presLayoutVars>
          <dgm:bulletEnabled val="1"/>
        </dgm:presLayoutVars>
      </dgm:prSet>
      <dgm:spPr/>
    </dgm:pt>
    <dgm:pt modelId="{DDC06411-D731-4566-88F0-3DBB4A2C9C24}" type="pres">
      <dgm:prSet presAssocID="{F16ED592-EB10-40C6-B07B-01298E98A47B}" presName="space" presStyleCnt="0"/>
      <dgm:spPr/>
    </dgm:pt>
    <dgm:pt modelId="{5710890F-A57E-4F2F-8781-CE2CABDDAD58}" type="pres">
      <dgm:prSet presAssocID="{A12E84CE-EDB7-4882-9235-2EEBF40854FA}" presName="text" presStyleLbl="node1" presStyleIdx="3" presStyleCnt="4">
        <dgm:presLayoutVars>
          <dgm:bulletEnabled val="1"/>
        </dgm:presLayoutVars>
      </dgm:prSet>
      <dgm:spPr/>
    </dgm:pt>
  </dgm:ptLst>
  <dgm:cxnLst>
    <dgm:cxn modelId="{681CB710-E5ED-45E8-92A6-80BB915527C3}" srcId="{FE10259A-EB90-4BE6-BC48-99E487FBB093}" destId="{A12E84CE-EDB7-4882-9235-2EEBF40854FA}" srcOrd="3" destOrd="0" parTransId="{C0C42500-343F-47FC-A4D3-8FACBFB9A8D1}" sibTransId="{7E62C627-33C1-4EA3-9B54-1A0D8DA6413B}"/>
    <dgm:cxn modelId="{2F80A723-81A4-42D2-9C14-4B7DCE0CB714}" srcId="{FE10259A-EB90-4BE6-BC48-99E487FBB093}" destId="{F38B4198-50C7-4CE9-A798-E5F5DC006023}" srcOrd="0" destOrd="0" parTransId="{514A2BBC-D969-42D3-AC26-A71926FA8DDB}" sibTransId="{41A434CA-2241-4101-8F8A-67DFCF7EACB3}"/>
    <dgm:cxn modelId="{F8F8A738-3EBD-420C-B990-0F8ED553707A}" type="presOf" srcId="{A12E84CE-EDB7-4882-9235-2EEBF40854FA}" destId="{5710890F-A57E-4F2F-8781-CE2CABDDAD58}" srcOrd="0" destOrd="0" presId="urn:diagrams.loki3.com/VaryingWidthList"/>
    <dgm:cxn modelId="{054A2173-AE9E-419C-BCCD-430542CE8AF9}" type="presOf" srcId="{F38B4198-50C7-4CE9-A798-E5F5DC006023}" destId="{1932E1A4-000D-41F1-9A40-408530E5B3A9}" srcOrd="0" destOrd="0" presId="urn:diagrams.loki3.com/VaryingWidthList"/>
    <dgm:cxn modelId="{5F5FDB74-AC5E-4044-BC99-E6D5633E1757}" type="presOf" srcId="{EA1E50E0-E6A2-4172-9109-75AE45FDCA8B}" destId="{C3B447CE-801C-47CA-9F83-5F770D3DB2A4}" srcOrd="0" destOrd="0" presId="urn:diagrams.loki3.com/VaryingWidthList"/>
    <dgm:cxn modelId="{03985F57-CCD0-40EA-9980-968E266D6507}" type="presOf" srcId="{FE10259A-EB90-4BE6-BC48-99E487FBB093}" destId="{1D595C6F-2AAE-477E-AE43-61E1B37F540E}" srcOrd="0" destOrd="0" presId="urn:diagrams.loki3.com/VaryingWidthList"/>
    <dgm:cxn modelId="{386BF659-1CB3-49AE-9BFE-A43813C7F8B8}" srcId="{FE10259A-EB90-4BE6-BC48-99E487FBB093}" destId="{A34A2473-97FE-4A35-A67E-AD2A3950884F}" srcOrd="2" destOrd="0" parTransId="{1ECE3590-AF5E-4CE5-BA53-D19C21AFE2EE}" sibTransId="{F16ED592-EB10-40C6-B07B-01298E98A47B}"/>
    <dgm:cxn modelId="{1EE5C57F-3108-47F0-9D1F-C7418F5A56E8}" type="presOf" srcId="{A34A2473-97FE-4A35-A67E-AD2A3950884F}" destId="{13207F68-3C5C-48ED-8669-A1C12763473B}" srcOrd="0" destOrd="0" presId="urn:diagrams.loki3.com/VaryingWidthList"/>
    <dgm:cxn modelId="{B4C86EEA-E7B2-46FE-A381-BF83F00C2558}" srcId="{FE10259A-EB90-4BE6-BC48-99E487FBB093}" destId="{EA1E50E0-E6A2-4172-9109-75AE45FDCA8B}" srcOrd="1" destOrd="0" parTransId="{1C6E82E5-E1EF-4984-9DF9-697430005068}" sibTransId="{2B6CA1D2-7FF8-4F86-97BE-E219359CF907}"/>
    <dgm:cxn modelId="{D8FF2E4C-753C-4C3D-B327-F86BAE18876B}" type="presParOf" srcId="{1D595C6F-2AAE-477E-AE43-61E1B37F540E}" destId="{1932E1A4-000D-41F1-9A40-408530E5B3A9}" srcOrd="0" destOrd="0" presId="urn:diagrams.loki3.com/VaryingWidthList"/>
    <dgm:cxn modelId="{C417E889-B69B-4245-9863-747BC0CCA1DA}" type="presParOf" srcId="{1D595C6F-2AAE-477E-AE43-61E1B37F540E}" destId="{DA755126-6A9D-4917-9A82-C86458AAE519}" srcOrd="1" destOrd="0" presId="urn:diagrams.loki3.com/VaryingWidthList"/>
    <dgm:cxn modelId="{8ACEBC5B-F7F3-432A-AE0D-F0EAB9A5A13B}" type="presParOf" srcId="{1D595C6F-2AAE-477E-AE43-61E1B37F540E}" destId="{C3B447CE-801C-47CA-9F83-5F770D3DB2A4}" srcOrd="2" destOrd="0" presId="urn:diagrams.loki3.com/VaryingWidthList"/>
    <dgm:cxn modelId="{209D840C-7760-42B6-B731-18618D2B8757}" type="presParOf" srcId="{1D595C6F-2AAE-477E-AE43-61E1B37F540E}" destId="{B3382F32-2010-4559-AAFF-14D22AA75CCF}" srcOrd="3" destOrd="0" presId="urn:diagrams.loki3.com/VaryingWidthList"/>
    <dgm:cxn modelId="{2CB1AB68-F3A5-4B2C-ABF9-E2D07F8E7F05}" type="presParOf" srcId="{1D595C6F-2AAE-477E-AE43-61E1B37F540E}" destId="{13207F68-3C5C-48ED-8669-A1C12763473B}" srcOrd="4" destOrd="0" presId="urn:diagrams.loki3.com/VaryingWidthList"/>
    <dgm:cxn modelId="{158D673F-5BDC-4CFC-BAA4-22488C09A525}" type="presParOf" srcId="{1D595C6F-2AAE-477E-AE43-61E1B37F540E}" destId="{DDC06411-D731-4566-88F0-3DBB4A2C9C24}" srcOrd="5" destOrd="0" presId="urn:diagrams.loki3.com/VaryingWidthList"/>
    <dgm:cxn modelId="{CDC5B9DD-8340-4F22-94BB-D3D712B7C0B3}" type="presParOf" srcId="{1D595C6F-2AAE-477E-AE43-61E1B37F540E}" destId="{5710890F-A57E-4F2F-8781-CE2CABDDAD58}" srcOrd="6" destOrd="0" presId="urn:diagrams.loki3.com/VaryingWidth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FE10259A-EB90-4BE6-BC48-99E487FBB093}" type="doc">
      <dgm:prSet loTypeId="urn:diagrams.loki3.com/VaryingWidthList" loCatId="list" qsTypeId="urn:microsoft.com/office/officeart/2005/8/quickstyle/simple1" qsCatId="simple" csTypeId="urn:microsoft.com/office/officeart/2005/8/colors/accent1_2" csCatId="accent1" phldr="1"/>
      <dgm:spPr/>
      <dgm:t>
        <a:bodyPr/>
        <a:lstStyle/>
        <a:p>
          <a:endParaRPr lang="en-GB"/>
        </a:p>
      </dgm:t>
    </dgm:pt>
    <dgm:pt modelId="{F38B4198-50C7-4CE9-A798-E5F5DC006023}">
      <dgm:prSet phldrT="[Text]"/>
      <dgm:spPr/>
      <dgm:t>
        <a:bodyPr/>
        <a:lstStyle/>
        <a:p>
          <a:r>
            <a:rPr lang="en-GB" dirty="0"/>
            <a:t>Why SSIs are important</a:t>
          </a:r>
        </a:p>
      </dgm:t>
    </dgm:pt>
    <dgm:pt modelId="{514A2BBC-D969-42D3-AC26-A71926FA8DDB}" type="parTrans" cxnId="{2F80A723-81A4-42D2-9C14-4B7DCE0CB714}">
      <dgm:prSet/>
      <dgm:spPr/>
      <dgm:t>
        <a:bodyPr/>
        <a:lstStyle/>
        <a:p>
          <a:endParaRPr lang="en-GB"/>
        </a:p>
      </dgm:t>
    </dgm:pt>
    <dgm:pt modelId="{41A434CA-2241-4101-8F8A-67DFCF7EACB3}" type="sibTrans" cxnId="{2F80A723-81A4-42D2-9C14-4B7DCE0CB714}">
      <dgm:prSet/>
      <dgm:spPr/>
      <dgm:t>
        <a:bodyPr/>
        <a:lstStyle/>
        <a:p>
          <a:endParaRPr lang="en-GB"/>
        </a:p>
      </dgm:t>
    </dgm:pt>
    <dgm:pt modelId="{EA1E50E0-E6A2-4172-9109-75AE45FDCA8B}">
      <dgm:prSet phldrT="[Text]"/>
      <dgm:spPr/>
      <dgm:t>
        <a:bodyPr/>
        <a:lstStyle/>
        <a:p>
          <a:r>
            <a:rPr lang="en-GB" dirty="0"/>
            <a:t>Preventing SSI</a:t>
          </a:r>
        </a:p>
      </dgm:t>
    </dgm:pt>
    <dgm:pt modelId="{1C6E82E5-E1EF-4984-9DF9-697430005068}" type="parTrans" cxnId="{B4C86EEA-E7B2-46FE-A381-BF83F00C2558}">
      <dgm:prSet/>
      <dgm:spPr/>
      <dgm:t>
        <a:bodyPr/>
        <a:lstStyle/>
        <a:p>
          <a:endParaRPr lang="en-GB"/>
        </a:p>
      </dgm:t>
    </dgm:pt>
    <dgm:pt modelId="{2B6CA1D2-7FF8-4F86-97BE-E219359CF907}" type="sibTrans" cxnId="{B4C86EEA-E7B2-46FE-A381-BF83F00C2558}">
      <dgm:prSet/>
      <dgm:spPr/>
      <dgm:t>
        <a:bodyPr/>
        <a:lstStyle/>
        <a:p>
          <a:endParaRPr lang="en-GB"/>
        </a:p>
      </dgm:t>
    </dgm:pt>
    <dgm:pt modelId="{A34A2473-97FE-4A35-A67E-AD2A3950884F}">
      <dgm:prSet phldrT="[Text]"/>
      <dgm:spPr/>
      <dgm:t>
        <a:bodyPr/>
        <a:lstStyle/>
        <a:p>
          <a:r>
            <a:rPr lang="en-GB" dirty="0"/>
            <a:t>Normothermia</a:t>
          </a:r>
        </a:p>
      </dgm:t>
    </dgm:pt>
    <dgm:pt modelId="{1ECE3590-AF5E-4CE5-BA53-D19C21AFE2EE}" type="parTrans" cxnId="{386BF659-1CB3-49AE-9BFE-A43813C7F8B8}">
      <dgm:prSet/>
      <dgm:spPr/>
      <dgm:t>
        <a:bodyPr/>
        <a:lstStyle/>
        <a:p>
          <a:endParaRPr lang="en-GB"/>
        </a:p>
      </dgm:t>
    </dgm:pt>
    <dgm:pt modelId="{F16ED592-EB10-40C6-B07B-01298E98A47B}" type="sibTrans" cxnId="{386BF659-1CB3-49AE-9BFE-A43813C7F8B8}">
      <dgm:prSet/>
      <dgm:spPr/>
      <dgm:t>
        <a:bodyPr/>
        <a:lstStyle/>
        <a:p>
          <a:endParaRPr lang="en-GB"/>
        </a:p>
      </dgm:t>
    </dgm:pt>
    <dgm:pt modelId="{A12E84CE-EDB7-4882-9235-2EEBF40854FA}">
      <dgm:prSet phldrT="[Text]"/>
      <dgm:spPr/>
      <dgm:t>
        <a:bodyPr/>
        <a:lstStyle/>
        <a:p>
          <a:r>
            <a:rPr lang="en-GB" dirty="0"/>
            <a:t>Patient warming</a:t>
          </a:r>
        </a:p>
      </dgm:t>
    </dgm:pt>
    <dgm:pt modelId="{C0C42500-343F-47FC-A4D3-8FACBFB9A8D1}" type="parTrans" cxnId="{681CB710-E5ED-45E8-92A6-80BB915527C3}">
      <dgm:prSet/>
      <dgm:spPr/>
      <dgm:t>
        <a:bodyPr/>
        <a:lstStyle/>
        <a:p>
          <a:endParaRPr lang="en-GB"/>
        </a:p>
      </dgm:t>
    </dgm:pt>
    <dgm:pt modelId="{7E62C627-33C1-4EA3-9B54-1A0D8DA6413B}" type="sibTrans" cxnId="{681CB710-E5ED-45E8-92A6-80BB915527C3}">
      <dgm:prSet/>
      <dgm:spPr/>
      <dgm:t>
        <a:bodyPr/>
        <a:lstStyle/>
        <a:p>
          <a:endParaRPr lang="en-GB"/>
        </a:p>
      </dgm:t>
    </dgm:pt>
    <dgm:pt modelId="{1D595C6F-2AAE-477E-AE43-61E1B37F540E}" type="pres">
      <dgm:prSet presAssocID="{FE10259A-EB90-4BE6-BC48-99E487FBB093}" presName="Name0" presStyleCnt="0">
        <dgm:presLayoutVars>
          <dgm:resizeHandles/>
        </dgm:presLayoutVars>
      </dgm:prSet>
      <dgm:spPr/>
    </dgm:pt>
    <dgm:pt modelId="{1932E1A4-000D-41F1-9A40-408530E5B3A9}" type="pres">
      <dgm:prSet presAssocID="{F38B4198-50C7-4CE9-A798-E5F5DC006023}" presName="text" presStyleLbl="node1" presStyleIdx="0" presStyleCnt="4">
        <dgm:presLayoutVars>
          <dgm:bulletEnabled val="1"/>
        </dgm:presLayoutVars>
      </dgm:prSet>
      <dgm:spPr/>
    </dgm:pt>
    <dgm:pt modelId="{DA755126-6A9D-4917-9A82-C86458AAE519}" type="pres">
      <dgm:prSet presAssocID="{41A434CA-2241-4101-8F8A-67DFCF7EACB3}" presName="space" presStyleCnt="0"/>
      <dgm:spPr/>
    </dgm:pt>
    <dgm:pt modelId="{C3B447CE-801C-47CA-9F83-5F770D3DB2A4}" type="pres">
      <dgm:prSet presAssocID="{EA1E50E0-E6A2-4172-9109-75AE45FDCA8B}" presName="text" presStyleLbl="node1" presStyleIdx="1" presStyleCnt="4">
        <dgm:presLayoutVars>
          <dgm:bulletEnabled val="1"/>
        </dgm:presLayoutVars>
      </dgm:prSet>
      <dgm:spPr/>
    </dgm:pt>
    <dgm:pt modelId="{B3382F32-2010-4559-AAFF-14D22AA75CCF}" type="pres">
      <dgm:prSet presAssocID="{2B6CA1D2-7FF8-4F86-97BE-E219359CF907}" presName="space" presStyleCnt="0"/>
      <dgm:spPr/>
    </dgm:pt>
    <dgm:pt modelId="{13207F68-3C5C-48ED-8669-A1C12763473B}" type="pres">
      <dgm:prSet presAssocID="{A34A2473-97FE-4A35-A67E-AD2A3950884F}" presName="text" presStyleLbl="node1" presStyleIdx="2" presStyleCnt="4">
        <dgm:presLayoutVars>
          <dgm:bulletEnabled val="1"/>
        </dgm:presLayoutVars>
      </dgm:prSet>
      <dgm:spPr/>
    </dgm:pt>
    <dgm:pt modelId="{DDC06411-D731-4566-88F0-3DBB4A2C9C24}" type="pres">
      <dgm:prSet presAssocID="{F16ED592-EB10-40C6-B07B-01298E98A47B}" presName="space" presStyleCnt="0"/>
      <dgm:spPr/>
    </dgm:pt>
    <dgm:pt modelId="{5710890F-A57E-4F2F-8781-CE2CABDDAD58}" type="pres">
      <dgm:prSet presAssocID="{A12E84CE-EDB7-4882-9235-2EEBF40854FA}" presName="text" presStyleLbl="node1" presStyleIdx="3" presStyleCnt="4">
        <dgm:presLayoutVars>
          <dgm:bulletEnabled val="1"/>
        </dgm:presLayoutVars>
      </dgm:prSet>
      <dgm:spPr/>
    </dgm:pt>
  </dgm:ptLst>
  <dgm:cxnLst>
    <dgm:cxn modelId="{681CB710-E5ED-45E8-92A6-80BB915527C3}" srcId="{FE10259A-EB90-4BE6-BC48-99E487FBB093}" destId="{A12E84CE-EDB7-4882-9235-2EEBF40854FA}" srcOrd="3" destOrd="0" parTransId="{C0C42500-343F-47FC-A4D3-8FACBFB9A8D1}" sibTransId="{7E62C627-33C1-4EA3-9B54-1A0D8DA6413B}"/>
    <dgm:cxn modelId="{2F80A723-81A4-42D2-9C14-4B7DCE0CB714}" srcId="{FE10259A-EB90-4BE6-BC48-99E487FBB093}" destId="{F38B4198-50C7-4CE9-A798-E5F5DC006023}" srcOrd="0" destOrd="0" parTransId="{514A2BBC-D969-42D3-AC26-A71926FA8DDB}" sibTransId="{41A434CA-2241-4101-8F8A-67DFCF7EACB3}"/>
    <dgm:cxn modelId="{F8F8A738-3EBD-420C-B990-0F8ED553707A}" type="presOf" srcId="{A12E84CE-EDB7-4882-9235-2EEBF40854FA}" destId="{5710890F-A57E-4F2F-8781-CE2CABDDAD58}" srcOrd="0" destOrd="0" presId="urn:diagrams.loki3.com/VaryingWidthList"/>
    <dgm:cxn modelId="{054A2173-AE9E-419C-BCCD-430542CE8AF9}" type="presOf" srcId="{F38B4198-50C7-4CE9-A798-E5F5DC006023}" destId="{1932E1A4-000D-41F1-9A40-408530E5B3A9}" srcOrd="0" destOrd="0" presId="urn:diagrams.loki3.com/VaryingWidthList"/>
    <dgm:cxn modelId="{5F5FDB74-AC5E-4044-BC99-E6D5633E1757}" type="presOf" srcId="{EA1E50E0-E6A2-4172-9109-75AE45FDCA8B}" destId="{C3B447CE-801C-47CA-9F83-5F770D3DB2A4}" srcOrd="0" destOrd="0" presId="urn:diagrams.loki3.com/VaryingWidthList"/>
    <dgm:cxn modelId="{03985F57-CCD0-40EA-9980-968E266D6507}" type="presOf" srcId="{FE10259A-EB90-4BE6-BC48-99E487FBB093}" destId="{1D595C6F-2AAE-477E-AE43-61E1B37F540E}" srcOrd="0" destOrd="0" presId="urn:diagrams.loki3.com/VaryingWidthList"/>
    <dgm:cxn modelId="{386BF659-1CB3-49AE-9BFE-A43813C7F8B8}" srcId="{FE10259A-EB90-4BE6-BC48-99E487FBB093}" destId="{A34A2473-97FE-4A35-A67E-AD2A3950884F}" srcOrd="2" destOrd="0" parTransId="{1ECE3590-AF5E-4CE5-BA53-D19C21AFE2EE}" sibTransId="{F16ED592-EB10-40C6-B07B-01298E98A47B}"/>
    <dgm:cxn modelId="{1EE5C57F-3108-47F0-9D1F-C7418F5A56E8}" type="presOf" srcId="{A34A2473-97FE-4A35-A67E-AD2A3950884F}" destId="{13207F68-3C5C-48ED-8669-A1C12763473B}" srcOrd="0" destOrd="0" presId="urn:diagrams.loki3.com/VaryingWidthList"/>
    <dgm:cxn modelId="{B4C86EEA-E7B2-46FE-A381-BF83F00C2558}" srcId="{FE10259A-EB90-4BE6-BC48-99E487FBB093}" destId="{EA1E50E0-E6A2-4172-9109-75AE45FDCA8B}" srcOrd="1" destOrd="0" parTransId="{1C6E82E5-E1EF-4984-9DF9-697430005068}" sibTransId="{2B6CA1D2-7FF8-4F86-97BE-E219359CF907}"/>
    <dgm:cxn modelId="{D8FF2E4C-753C-4C3D-B327-F86BAE18876B}" type="presParOf" srcId="{1D595C6F-2AAE-477E-AE43-61E1B37F540E}" destId="{1932E1A4-000D-41F1-9A40-408530E5B3A9}" srcOrd="0" destOrd="0" presId="urn:diagrams.loki3.com/VaryingWidthList"/>
    <dgm:cxn modelId="{C417E889-B69B-4245-9863-747BC0CCA1DA}" type="presParOf" srcId="{1D595C6F-2AAE-477E-AE43-61E1B37F540E}" destId="{DA755126-6A9D-4917-9A82-C86458AAE519}" srcOrd="1" destOrd="0" presId="urn:diagrams.loki3.com/VaryingWidthList"/>
    <dgm:cxn modelId="{8ACEBC5B-F7F3-432A-AE0D-F0EAB9A5A13B}" type="presParOf" srcId="{1D595C6F-2AAE-477E-AE43-61E1B37F540E}" destId="{C3B447CE-801C-47CA-9F83-5F770D3DB2A4}" srcOrd="2" destOrd="0" presId="urn:diagrams.loki3.com/VaryingWidthList"/>
    <dgm:cxn modelId="{209D840C-7760-42B6-B731-18618D2B8757}" type="presParOf" srcId="{1D595C6F-2AAE-477E-AE43-61E1B37F540E}" destId="{B3382F32-2010-4559-AAFF-14D22AA75CCF}" srcOrd="3" destOrd="0" presId="urn:diagrams.loki3.com/VaryingWidthList"/>
    <dgm:cxn modelId="{2CB1AB68-F3A5-4B2C-ABF9-E2D07F8E7F05}" type="presParOf" srcId="{1D595C6F-2AAE-477E-AE43-61E1B37F540E}" destId="{13207F68-3C5C-48ED-8669-A1C12763473B}" srcOrd="4" destOrd="0" presId="urn:diagrams.loki3.com/VaryingWidthList"/>
    <dgm:cxn modelId="{158D673F-5BDC-4CFC-BAA4-22488C09A525}" type="presParOf" srcId="{1D595C6F-2AAE-477E-AE43-61E1B37F540E}" destId="{DDC06411-D731-4566-88F0-3DBB4A2C9C24}" srcOrd="5" destOrd="0" presId="urn:diagrams.loki3.com/VaryingWidthList"/>
    <dgm:cxn modelId="{CDC5B9DD-8340-4F22-94BB-D3D712B7C0B3}" type="presParOf" srcId="{1D595C6F-2AAE-477E-AE43-61E1B37F540E}" destId="{5710890F-A57E-4F2F-8781-CE2CABDDAD58}" srcOrd="6" destOrd="0" presId="urn:diagrams.loki3.com/VaryingWidth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32E1A4-000D-41F1-9A40-408530E5B3A9}">
      <dsp:nvSpPr>
        <dsp:cNvPr id="0" name=""/>
        <dsp:cNvSpPr/>
      </dsp:nvSpPr>
      <dsp:spPr>
        <a:xfrm>
          <a:off x="0" y="2033"/>
          <a:ext cx="6096000" cy="97829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9220" tIns="109220" rIns="109220" bIns="109220" numCol="1" spcCol="1270" anchor="ctr" anchorCtr="0">
          <a:noAutofit/>
        </a:bodyPr>
        <a:lstStyle/>
        <a:p>
          <a:pPr marL="0" lvl="0" indent="0" algn="ctr" defTabSz="1911350">
            <a:lnSpc>
              <a:spcPct val="90000"/>
            </a:lnSpc>
            <a:spcBef>
              <a:spcPct val="0"/>
            </a:spcBef>
            <a:spcAft>
              <a:spcPct val="35000"/>
            </a:spcAft>
            <a:buNone/>
          </a:pPr>
          <a:r>
            <a:rPr lang="en-GB" sz="4300" kern="1200" dirty="0"/>
            <a:t>Why SSIs are important</a:t>
          </a:r>
        </a:p>
      </dsp:txBody>
      <dsp:txXfrm>
        <a:off x="0" y="2033"/>
        <a:ext cx="6096000" cy="978296"/>
      </dsp:txXfrm>
    </dsp:sp>
    <dsp:sp modelId="{C3B447CE-801C-47CA-9F83-5F770D3DB2A4}">
      <dsp:nvSpPr>
        <dsp:cNvPr id="0" name=""/>
        <dsp:cNvSpPr/>
      </dsp:nvSpPr>
      <dsp:spPr>
        <a:xfrm>
          <a:off x="1113000" y="1029245"/>
          <a:ext cx="3870000" cy="97829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9220" tIns="109220" rIns="109220" bIns="109220" numCol="1" spcCol="1270" anchor="ctr" anchorCtr="0">
          <a:noAutofit/>
        </a:bodyPr>
        <a:lstStyle/>
        <a:p>
          <a:pPr marL="0" lvl="0" indent="0" algn="ctr" defTabSz="1911350">
            <a:lnSpc>
              <a:spcPct val="90000"/>
            </a:lnSpc>
            <a:spcBef>
              <a:spcPct val="0"/>
            </a:spcBef>
            <a:spcAft>
              <a:spcPct val="35000"/>
            </a:spcAft>
            <a:buNone/>
          </a:pPr>
          <a:r>
            <a:rPr lang="en-GB" sz="4300" kern="1200" dirty="0"/>
            <a:t>Preventing SSI</a:t>
          </a:r>
        </a:p>
      </dsp:txBody>
      <dsp:txXfrm>
        <a:off x="1113000" y="1029245"/>
        <a:ext cx="3870000" cy="978296"/>
      </dsp:txXfrm>
    </dsp:sp>
    <dsp:sp modelId="{13207F68-3C5C-48ED-8669-A1C12763473B}">
      <dsp:nvSpPr>
        <dsp:cNvPr id="0" name=""/>
        <dsp:cNvSpPr/>
      </dsp:nvSpPr>
      <dsp:spPr>
        <a:xfrm>
          <a:off x="1203000" y="2056457"/>
          <a:ext cx="3690000" cy="97829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9220" tIns="109220" rIns="109220" bIns="109220" numCol="1" spcCol="1270" anchor="ctr" anchorCtr="0">
          <a:noAutofit/>
        </a:bodyPr>
        <a:lstStyle/>
        <a:p>
          <a:pPr marL="0" lvl="0" indent="0" algn="ctr" defTabSz="1911350">
            <a:lnSpc>
              <a:spcPct val="90000"/>
            </a:lnSpc>
            <a:spcBef>
              <a:spcPct val="0"/>
            </a:spcBef>
            <a:spcAft>
              <a:spcPct val="35000"/>
            </a:spcAft>
            <a:buNone/>
          </a:pPr>
          <a:r>
            <a:rPr lang="en-GB" sz="4300" kern="1200"/>
            <a:t>Normothermia</a:t>
          </a:r>
          <a:endParaRPr lang="en-GB" sz="4300" kern="1200" dirty="0"/>
        </a:p>
      </dsp:txBody>
      <dsp:txXfrm>
        <a:off x="1203000" y="2056457"/>
        <a:ext cx="3690000" cy="978296"/>
      </dsp:txXfrm>
    </dsp:sp>
    <dsp:sp modelId="{5710890F-A57E-4F2F-8781-CE2CABDDAD58}">
      <dsp:nvSpPr>
        <dsp:cNvPr id="0" name=""/>
        <dsp:cNvSpPr/>
      </dsp:nvSpPr>
      <dsp:spPr>
        <a:xfrm>
          <a:off x="978000" y="3083669"/>
          <a:ext cx="4140000" cy="97829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9220" tIns="109220" rIns="109220" bIns="109220" numCol="1" spcCol="1270" anchor="ctr" anchorCtr="0">
          <a:noAutofit/>
        </a:bodyPr>
        <a:lstStyle/>
        <a:p>
          <a:pPr marL="0" lvl="0" indent="0" algn="ctr" defTabSz="1911350">
            <a:lnSpc>
              <a:spcPct val="90000"/>
            </a:lnSpc>
            <a:spcBef>
              <a:spcPct val="0"/>
            </a:spcBef>
            <a:spcAft>
              <a:spcPct val="35000"/>
            </a:spcAft>
            <a:buNone/>
          </a:pPr>
          <a:r>
            <a:rPr lang="en-GB" sz="4300" kern="1200"/>
            <a:t>Patient warming</a:t>
          </a:r>
          <a:endParaRPr lang="en-GB" sz="4300" kern="1200" dirty="0"/>
        </a:p>
      </dsp:txBody>
      <dsp:txXfrm>
        <a:off x="978000" y="3083669"/>
        <a:ext cx="4140000" cy="9782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5477D0-DB29-49CC-BDFE-821D516C2A74}">
      <dsp:nvSpPr>
        <dsp:cNvPr id="0" name=""/>
        <dsp:cNvSpPr/>
      </dsp:nvSpPr>
      <dsp:spPr>
        <a:xfrm>
          <a:off x="1400860" y="242823"/>
          <a:ext cx="3413760" cy="3413760"/>
        </a:xfrm>
        <a:prstGeom prst="pie">
          <a:avLst>
            <a:gd name="adj1" fmla="val 16200000"/>
            <a:gd name="adj2" fmla="val 20520000"/>
          </a:avLst>
        </a:prstGeom>
        <a:gradFill rotWithShape="0">
          <a:gsLst>
            <a:gs pos="0">
              <a:schemeClr val="accent2">
                <a:shade val="80000"/>
                <a:hueOff val="0"/>
                <a:satOff val="0"/>
                <a:lumOff val="0"/>
                <a:alphaOff val="0"/>
                <a:shade val="51000"/>
                <a:satMod val="130000"/>
              </a:schemeClr>
            </a:gs>
            <a:gs pos="80000">
              <a:schemeClr val="accent2">
                <a:shade val="80000"/>
                <a:hueOff val="0"/>
                <a:satOff val="0"/>
                <a:lumOff val="0"/>
                <a:alphaOff val="0"/>
                <a:shade val="93000"/>
                <a:satMod val="130000"/>
              </a:schemeClr>
            </a:gs>
            <a:gs pos="100000">
              <a:schemeClr val="accent2">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GB" sz="1500" kern="1200"/>
            <a:t>SSI</a:t>
          </a:r>
          <a:endParaRPr lang="en-GB" sz="1500" kern="1200" dirty="0"/>
        </a:p>
      </dsp:txBody>
      <dsp:txXfrm>
        <a:off x="3150819" y="752856"/>
        <a:ext cx="1158240" cy="792480"/>
      </dsp:txXfrm>
    </dsp:sp>
    <dsp:sp modelId="{A4DD7EE3-A0D7-4776-8495-485579A7F95B}">
      <dsp:nvSpPr>
        <dsp:cNvPr id="0" name=""/>
        <dsp:cNvSpPr/>
      </dsp:nvSpPr>
      <dsp:spPr>
        <a:xfrm>
          <a:off x="1281379" y="407415"/>
          <a:ext cx="3413760" cy="3413760"/>
        </a:xfrm>
        <a:prstGeom prst="pie">
          <a:avLst>
            <a:gd name="adj1" fmla="val 20520000"/>
            <a:gd name="adj2" fmla="val 3240000"/>
          </a:avLst>
        </a:prstGeom>
        <a:gradFill rotWithShape="0">
          <a:gsLst>
            <a:gs pos="0">
              <a:schemeClr val="accent2">
                <a:shade val="80000"/>
                <a:hueOff val="-8968"/>
                <a:satOff val="-1006"/>
                <a:lumOff val="6420"/>
                <a:alphaOff val="0"/>
                <a:shade val="51000"/>
                <a:satMod val="130000"/>
              </a:schemeClr>
            </a:gs>
            <a:gs pos="80000">
              <a:schemeClr val="accent2">
                <a:shade val="80000"/>
                <a:hueOff val="-8968"/>
                <a:satOff val="-1006"/>
                <a:lumOff val="6420"/>
                <a:alphaOff val="0"/>
                <a:shade val="93000"/>
                <a:satMod val="130000"/>
              </a:schemeClr>
            </a:gs>
            <a:gs pos="100000">
              <a:schemeClr val="accent2">
                <a:shade val="80000"/>
                <a:hueOff val="-8968"/>
                <a:satOff val="-1006"/>
                <a:lumOff val="642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GB" sz="1500" kern="1200"/>
            <a:t>Respiratory infections (HAP, VAP)</a:t>
          </a:r>
          <a:endParaRPr lang="en-GB" sz="1500" kern="1200" dirty="0"/>
        </a:p>
      </dsp:txBody>
      <dsp:txXfrm>
        <a:off x="3512515" y="1951736"/>
        <a:ext cx="1016000" cy="857504"/>
      </dsp:txXfrm>
    </dsp:sp>
    <dsp:sp modelId="{5DEC776C-5959-4317-A1BB-85D0546018D1}">
      <dsp:nvSpPr>
        <dsp:cNvPr id="0" name=""/>
        <dsp:cNvSpPr/>
      </dsp:nvSpPr>
      <dsp:spPr>
        <a:xfrm>
          <a:off x="1281379" y="407415"/>
          <a:ext cx="3413760" cy="3413760"/>
        </a:xfrm>
        <a:prstGeom prst="pie">
          <a:avLst>
            <a:gd name="adj1" fmla="val 3240000"/>
            <a:gd name="adj2" fmla="val 7560000"/>
          </a:avLst>
        </a:prstGeom>
        <a:gradFill rotWithShape="0">
          <a:gsLst>
            <a:gs pos="0">
              <a:schemeClr val="accent2">
                <a:shade val="80000"/>
                <a:hueOff val="-17936"/>
                <a:satOff val="-2012"/>
                <a:lumOff val="12840"/>
                <a:alphaOff val="0"/>
                <a:shade val="51000"/>
                <a:satMod val="130000"/>
              </a:schemeClr>
            </a:gs>
            <a:gs pos="80000">
              <a:schemeClr val="accent2">
                <a:shade val="80000"/>
                <a:hueOff val="-17936"/>
                <a:satOff val="-2012"/>
                <a:lumOff val="12840"/>
                <a:alphaOff val="0"/>
                <a:shade val="93000"/>
                <a:satMod val="130000"/>
              </a:schemeClr>
            </a:gs>
            <a:gs pos="100000">
              <a:schemeClr val="accent2">
                <a:shade val="80000"/>
                <a:hueOff val="-17936"/>
                <a:satOff val="-2012"/>
                <a:lumOff val="1284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GB" sz="1500" kern="1200"/>
            <a:t>Urinary tract infections</a:t>
          </a:r>
          <a:endParaRPr lang="en-GB" sz="1500" kern="1200" dirty="0"/>
        </a:p>
      </dsp:txBody>
      <dsp:txXfrm>
        <a:off x="2378659" y="2967736"/>
        <a:ext cx="1219200" cy="731520"/>
      </dsp:txXfrm>
    </dsp:sp>
    <dsp:sp modelId="{C3AF3CE4-DD4D-427E-A6AD-4DD3A8F46C1B}">
      <dsp:nvSpPr>
        <dsp:cNvPr id="0" name=""/>
        <dsp:cNvSpPr/>
      </dsp:nvSpPr>
      <dsp:spPr>
        <a:xfrm>
          <a:off x="1281379" y="407415"/>
          <a:ext cx="3413760" cy="3413760"/>
        </a:xfrm>
        <a:prstGeom prst="pie">
          <a:avLst>
            <a:gd name="adj1" fmla="val 7560000"/>
            <a:gd name="adj2" fmla="val 11880000"/>
          </a:avLst>
        </a:prstGeom>
        <a:gradFill rotWithShape="0">
          <a:gsLst>
            <a:gs pos="0">
              <a:schemeClr val="accent2">
                <a:shade val="80000"/>
                <a:hueOff val="-26904"/>
                <a:satOff val="-3018"/>
                <a:lumOff val="19260"/>
                <a:alphaOff val="0"/>
                <a:shade val="51000"/>
                <a:satMod val="130000"/>
              </a:schemeClr>
            </a:gs>
            <a:gs pos="80000">
              <a:schemeClr val="accent2">
                <a:shade val="80000"/>
                <a:hueOff val="-26904"/>
                <a:satOff val="-3018"/>
                <a:lumOff val="19260"/>
                <a:alphaOff val="0"/>
                <a:shade val="93000"/>
                <a:satMod val="130000"/>
              </a:schemeClr>
            </a:gs>
            <a:gs pos="100000">
              <a:schemeClr val="accent2">
                <a:shade val="80000"/>
                <a:hueOff val="-26904"/>
                <a:satOff val="-3018"/>
                <a:lumOff val="1926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GB" sz="1500" kern="1200"/>
            <a:t>Invasive infections </a:t>
          </a:r>
          <a:endParaRPr lang="en-GB" sz="1500" kern="1200" dirty="0"/>
        </a:p>
      </dsp:txBody>
      <dsp:txXfrm>
        <a:off x="1443939" y="1951736"/>
        <a:ext cx="1016000" cy="857504"/>
      </dsp:txXfrm>
    </dsp:sp>
    <dsp:sp modelId="{493471B9-F59D-4938-AE58-CAF3DA21DCBB}">
      <dsp:nvSpPr>
        <dsp:cNvPr id="0" name=""/>
        <dsp:cNvSpPr/>
      </dsp:nvSpPr>
      <dsp:spPr>
        <a:xfrm>
          <a:off x="1281379" y="407415"/>
          <a:ext cx="3413760" cy="3413760"/>
        </a:xfrm>
        <a:prstGeom prst="pie">
          <a:avLst>
            <a:gd name="adj1" fmla="val 11880000"/>
            <a:gd name="adj2" fmla="val 16200000"/>
          </a:avLst>
        </a:prstGeom>
        <a:gradFill rotWithShape="0">
          <a:gsLst>
            <a:gs pos="0">
              <a:schemeClr val="accent2">
                <a:shade val="80000"/>
                <a:hueOff val="-35872"/>
                <a:satOff val="-4024"/>
                <a:lumOff val="25680"/>
                <a:alphaOff val="0"/>
                <a:shade val="51000"/>
                <a:satMod val="130000"/>
              </a:schemeClr>
            </a:gs>
            <a:gs pos="80000">
              <a:schemeClr val="accent2">
                <a:shade val="80000"/>
                <a:hueOff val="-35872"/>
                <a:satOff val="-4024"/>
                <a:lumOff val="25680"/>
                <a:alphaOff val="0"/>
                <a:shade val="93000"/>
                <a:satMod val="130000"/>
              </a:schemeClr>
            </a:gs>
            <a:gs pos="100000">
              <a:schemeClr val="accent2">
                <a:shade val="80000"/>
                <a:hueOff val="-35872"/>
                <a:satOff val="-4024"/>
                <a:lumOff val="2568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GB" sz="1500" kern="1200"/>
            <a:t>DRIs</a:t>
          </a:r>
          <a:endParaRPr lang="en-GB" sz="1500" kern="1200" dirty="0"/>
        </a:p>
      </dsp:txBody>
      <dsp:txXfrm>
        <a:off x="1779219" y="927607"/>
        <a:ext cx="1158240" cy="7924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38E0C1-EB65-4735-9F79-8D473C87F49D}">
      <dsp:nvSpPr>
        <dsp:cNvPr id="0" name=""/>
        <dsp:cNvSpPr/>
      </dsp:nvSpPr>
      <dsp:spPr>
        <a:xfrm>
          <a:off x="3336417" y="1813980"/>
          <a:ext cx="1392060" cy="139206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2000250">
            <a:lnSpc>
              <a:spcPct val="90000"/>
            </a:lnSpc>
            <a:spcBef>
              <a:spcPct val="0"/>
            </a:spcBef>
            <a:spcAft>
              <a:spcPct val="35000"/>
            </a:spcAft>
            <a:buNone/>
          </a:pPr>
          <a:r>
            <a:rPr lang="en-GB" sz="4500" kern="1200" dirty="0"/>
            <a:t>SSI</a:t>
          </a:r>
        </a:p>
      </dsp:txBody>
      <dsp:txXfrm>
        <a:off x="3540279" y="2017842"/>
        <a:ext cx="984336" cy="984336"/>
      </dsp:txXfrm>
    </dsp:sp>
    <dsp:sp modelId="{1D7638B0-8B85-41FC-BBAB-AD39A55C8FC4}">
      <dsp:nvSpPr>
        <dsp:cNvPr id="0" name=""/>
        <dsp:cNvSpPr/>
      </dsp:nvSpPr>
      <dsp:spPr>
        <a:xfrm rot="16200000">
          <a:off x="3823384" y="1589382"/>
          <a:ext cx="418126" cy="31069"/>
        </a:xfrm>
        <a:custGeom>
          <a:avLst/>
          <a:gdLst/>
          <a:ahLst/>
          <a:cxnLst/>
          <a:rect l="0" t="0" r="0" b="0"/>
          <a:pathLst>
            <a:path>
              <a:moveTo>
                <a:pt x="0" y="15534"/>
              </a:moveTo>
              <a:lnTo>
                <a:pt x="418126" y="1553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021994" y="1594463"/>
        <a:ext cx="20906" cy="20906"/>
      </dsp:txXfrm>
    </dsp:sp>
    <dsp:sp modelId="{6BA96584-C39A-4662-82FA-96C9C6CEDCB3}">
      <dsp:nvSpPr>
        <dsp:cNvPr id="0" name=""/>
        <dsp:cNvSpPr/>
      </dsp:nvSpPr>
      <dsp:spPr>
        <a:xfrm>
          <a:off x="3336417" y="3792"/>
          <a:ext cx="1392060" cy="139206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GB" sz="1300" kern="1200" dirty="0"/>
            <a:t>Patient experience</a:t>
          </a:r>
        </a:p>
      </dsp:txBody>
      <dsp:txXfrm>
        <a:off x="3540279" y="207654"/>
        <a:ext cx="984336" cy="984336"/>
      </dsp:txXfrm>
    </dsp:sp>
    <dsp:sp modelId="{BAFAE0D5-D20D-4F3D-8DA3-2C039E6A4E6C}">
      <dsp:nvSpPr>
        <dsp:cNvPr id="0" name=""/>
        <dsp:cNvSpPr/>
      </dsp:nvSpPr>
      <dsp:spPr>
        <a:xfrm>
          <a:off x="4728478" y="2494476"/>
          <a:ext cx="418126" cy="31069"/>
        </a:xfrm>
        <a:custGeom>
          <a:avLst/>
          <a:gdLst/>
          <a:ahLst/>
          <a:cxnLst/>
          <a:rect l="0" t="0" r="0" b="0"/>
          <a:pathLst>
            <a:path>
              <a:moveTo>
                <a:pt x="0" y="15534"/>
              </a:moveTo>
              <a:lnTo>
                <a:pt x="418126" y="1553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927088" y="2499557"/>
        <a:ext cx="20906" cy="20906"/>
      </dsp:txXfrm>
    </dsp:sp>
    <dsp:sp modelId="{20CE572B-C9A9-4525-80BC-535FE759F4A7}">
      <dsp:nvSpPr>
        <dsp:cNvPr id="0" name=""/>
        <dsp:cNvSpPr/>
      </dsp:nvSpPr>
      <dsp:spPr>
        <a:xfrm>
          <a:off x="5146605" y="1813980"/>
          <a:ext cx="1392060" cy="139206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GB" sz="1300" kern="1200" dirty="0"/>
            <a:t>Costs</a:t>
          </a:r>
        </a:p>
      </dsp:txBody>
      <dsp:txXfrm>
        <a:off x="5350467" y="2017842"/>
        <a:ext cx="984336" cy="984336"/>
      </dsp:txXfrm>
    </dsp:sp>
    <dsp:sp modelId="{7C502EB8-AE62-4B53-A917-A0F9898C5CC3}">
      <dsp:nvSpPr>
        <dsp:cNvPr id="0" name=""/>
        <dsp:cNvSpPr/>
      </dsp:nvSpPr>
      <dsp:spPr>
        <a:xfrm rot="5400000">
          <a:off x="3823384" y="3399570"/>
          <a:ext cx="418126" cy="31069"/>
        </a:xfrm>
        <a:custGeom>
          <a:avLst/>
          <a:gdLst/>
          <a:ahLst/>
          <a:cxnLst/>
          <a:rect l="0" t="0" r="0" b="0"/>
          <a:pathLst>
            <a:path>
              <a:moveTo>
                <a:pt x="0" y="15534"/>
              </a:moveTo>
              <a:lnTo>
                <a:pt x="418126" y="1553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021994" y="3404651"/>
        <a:ext cx="20906" cy="20906"/>
      </dsp:txXfrm>
    </dsp:sp>
    <dsp:sp modelId="{BB8613AE-020F-49AF-AC77-AE7C8B3DD033}">
      <dsp:nvSpPr>
        <dsp:cNvPr id="0" name=""/>
        <dsp:cNvSpPr/>
      </dsp:nvSpPr>
      <dsp:spPr>
        <a:xfrm>
          <a:off x="3336417" y="3624168"/>
          <a:ext cx="1392060" cy="139206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GB" sz="1300" kern="1200" dirty="0"/>
            <a:t>Reputation/ patient choice</a:t>
          </a:r>
        </a:p>
      </dsp:txBody>
      <dsp:txXfrm>
        <a:off x="3540279" y="3828030"/>
        <a:ext cx="984336" cy="984336"/>
      </dsp:txXfrm>
    </dsp:sp>
    <dsp:sp modelId="{241E23EF-1D50-420B-99CC-D23589B4AE93}">
      <dsp:nvSpPr>
        <dsp:cNvPr id="0" name=""/>
        <dsp:cNvSpPr/>
      </dsp:nvSpPr>
      <dsp:spPr>
        <a:xfrm rot="10800000">
          <a:off x="2918290" y="2494476"/>
          <a:ext cx="418126" cy="31069"/>
        </a:xfrm>
        <a:custGeom>
          <a:avLst/>
          <a:gdLst/>
          <a:ahLst/>
          <a:cxnLst/>
          <a:rect l="0" t="0" r="0" b="0"/>
          <a:pathLst>
            <a:path>
              <a:moveTo>
                <a:pt x="0" y="15534"/>
              </a:moveTo>
              <a:lnTo>
                <a:pt x="418126" y="1553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rot="10800000">
        <a:off x="3116900" y="2499557"/>
        <a:ext cx="20906" cy="20906"/>
      </dsp:txXfrm>
    </dsp:sp>
    <dsp:sp modelId="{EF0FA484-7254-45D9-ADCD-3D8502C7FD62}">
      <dsp:nvSpPr>
        <dsp:cNvPr id="0" name=""/>
        <dsp:cNvSpPr/>
      </dsp:nvSpPr>
      <dsp:spPr>
        <a:xfrm>
          <a:off x="1526229" y="1813980"/>
          <a:ext cx="1392060" cy="139206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GB" sz="1300" kern="1200" dirty="0"/>
            <a:t>Antimicrobial resistance</a:t>
          </a:r>
        </a:p>
      </dsp:txBody>
      <dsp:txXfrm>
        <a:off x="1730091" y="2017842"/>
        <a:ext cx="984336" cy="98433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AE337E-77D7-4FB1-8319-5D467ACB0D5C}">
      <dsp:nvSpPr>
        <dsp:cNvPr id="0" name=""/>
        <dsp:cNvSpPr/>
      </dsp:nvSpPr>
      <dsp:spPr>
        <a:xfrm>
          <a:off x="0" y="549904"/>
          <a:ext cx="2280147" cy="136808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t" anchorCtr="0">
          <a:noAutofit/>
        </a:bodyPr>
        <a:lstStyle/>
        <a:p>
          <a:pPr marL="0" lvl="0" indent="0" algn="ctr" defTabSz="977900">
            <a:lnSpc>
              <a:spcPct val="90000"/>
            </a:lnSpc>
            <a:spcBef>
              <a:spcPct val="0"/>
            </a:spcBef>
            <a:spcAft>
              <a:spcPct val="35000"/>
            </a:spcAft>
            <a:buNone/>
          </a:pPr>
          <a:r>
            <a:rPr lang="en-GB" sz="2200" kern="1200" dirty="0"/>
            <a:t>Hospital</a:t>
          </a:r>
        </a:p>
        <a:p>
          <a:pPr marL="171450" lvl="1" indent="-171450" algn="l" defTabSz="755650">
            <a:lnSpc>
              <a:spcPct val="90000"/>
            </a:lnSpc>
            <a:spcBef>
              <a:spcPct val="0"/>
            </a:spcBef>
            <a:spcAft>
              <a:spcPct val="15000"/>
            </a:spcAft>
            <a:buChar char="•"/>
          </a:pPr>
          <a:r>
            <a:rPr lang="en-GB" sz="1700" kern="1200" dirty="0"/>
            <a:t>CEO</a:t>
          </a:r>
        </a:p>
        <a:p>
          <a:pPr marL="171450" lvl="1" indent="-171450" algn="l" defTabSz="755650">
            <a:lnSpc>
              <a:spcPct val="90000"/>
            </a:lnSpc>
            <a:spcBef>
              <a:spcPct val="0"/>
            </a:spcBef>
            <a:spcAft>
              <a:spcPct val="15000"/>
            </a:spcAft>
            <a:buChar char="•"/>
          </a:pPr>
          <a:r>
            <a:rPr lang="en-GB" sz="1700" kern="1200" dirty="0"/>
            <a:t>CFO</a:t>
          </a:r>
        </a:p>
        <a:p>
          <a:pPr marL="171450" lvl="1" indent="-171450" algn="l" defTabSz="755650">
            <a:lnSpc>
              <a:spcPct val="90000"/>
            </a:lnSpc>
            <a:spcBef>
              <a:spcPct val="0"/>
            </a:spcBef>
            <a:spcAft>
              <a:spcPct val="15000"/>
            </a:spcAft>
            <a:buChar char="•"/>
          </a:pPr>
          <a:r>
            <a:rPr lang="en-GB" sz="1700" kern="1200" dirty="0"/>
            <a:t>Clinical team</a:t>
          </a:r>
        </a:p>
      </dsp:txBody>
      <dsp:txXfrm>
        <a:off x="0" y="549904"/>
        <a:ext cx="2280147" cy="1368088"/>
      </dsp:txXfrm>
    </dsp:sp>
    <dsp:sp modelId="{319BD6AF-E12C-4520-9AA1-1AEFDB077221}">
      <dsp:nvSpPr>
        <dsp:cNvPr id="0" name=""/>
        <dsp:cNvSpPr/>
      </dsp:nvSpPr>
      <dsp:spPr>
        <a:xfrm>
          <a:off x="2508162" y="549904"/>
          <a:ext cx="2280147" cy="136808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dirty="0"/>
            <a:t>Payer/healthcare system</a:t>
          </a:r>
        </a:p>
      </dsp:txBody>
      <dsp:txXfrm>
        <a:off x="2508162" y="549904"/>
        <a:ext cx="2280147" cy="1368088"/>
      </dsp:txXfrm>
    </dsp:sp>
    <dsp:sp modelId="{7AFE9325-44DE-47A8-94CA-72DF3FBFF303}">
      <dsp:nvSpPr>
        <dsp:cNvPr id="0" name=""/>
        <dsp:cNvSpPr/>
      </dsp:nvSpPr>
      <dsp:spPr>
        <a:xfrm>
          <a:off x="5016324" y="549904"/>
          <a:ext cx="2280147" cy="136808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dirty="0"/>
            <a:t>Societal</a:t>
          </a:r>
        </a:p>
      </dsp:txBody>
      <dsp:txXfrm>
        <a:off x="5016324" y="549904"/>
        <a:ext cx="2280147" cy="1368088"/>
      </dsp:txXfrm>
    </dsp:sp>
    <dsp:sp modelId="{A26186B1-15B5-4DF0-809B-565E3B828D99}">
      <dsp:nvSpPr>
        <dsp:cNvPr id="0" name=""/>
        <dsp:cNvSpPr/>
      </dsp:nvSpPr>
      <dsp:spPr>
        <a:xfrm>
          <a:off x="1254081" y="2146007"/>
          <a:ext cx="2280147" cy="136808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dirty="0"/>
            <a:t>Economic</a:t>
          </a:r>
        </a:p>
      </dsp:txBody>
      <dsp:txXfrm>
        <a:off x="1254081" y="2146007"/>
        <a:ext cx="2280147" cy="1368088"/>
      </dsp:txXfrm>
    </dsp:sp>
    <dsp:sp modelId="{4F828DC6-8E9A-49A1-8672-2738564C6F3D}">
      <dsp:nvSpPr>
        <dsp:cNvPr id="0" name=""/>
        <dsp:cNvSpPr/>
      </dsp:nvSpPr>
      <dsp:spPr>
        <a:xfrm>
          <a:off x="3762243" y="2146007"/>
          <a:ext cx="2280147" cy="136808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dirty="0"/>
            <a:t>Patient</a:t>
          </a:r>
        </a:p>
      </dsp:txBody>
      <dsp:txXfrm>
        <a:off x="3762243" y="2146007"/>
        <a:ext cx="2280147" cy="136808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CC415C-FAC5-4C8D-9D81-7E59EDE60001}">
      <dsp:nvSpPr>
        <dsp:cNvPr id="0" name=""/>
        <dsp:cNvSpPr/>
      </dsp:nvSpPr>
      <dsp:spPr>
        <a:xfrm>
          <a:off x="7233769" y="2054030"/>
          <a:ext cx="1128222" cy="268465"/>
        </a:xfrm>
        <a:custGeom>
          <a:avLst/>
          <a:gdLst/>
          <a:ahLst/>
          <a:cxnLst/>
          <a:rect l="0" t="0" r="0" b="0"/>
          <a:pathLst>
            <a:path>
              <a:moveTo>
                <a:pt x="0" y="0"/>
              </a:moveTo>
              <a:lnTo>
                <a:pt x="0" y="182951"/>
              </a:lnTo>
              <a:lnTo>
                <a:pt x="1128222" y="182951"/>
              </a:lnTo>
              <a:lnTo>
                <a:pt x="1128222" y="2684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1A3FFBB-E381-4164-9541-CF7EE93ADC96}">
      <dsp:nvSpPr>
        <dsp:cNvPr id="0" name=""/>
        <dsp:cNvSpPr/>
      </dsp:nvSpPr>
      <dsp:spPr>
        <a:xfrm>
          <a:off x="7188049" y="2054030"/>
          <a:ext cx="91440" cy="268465"/>
        </a:xfrm>
        <a:custGeom>
          <a:avLst/>
          <a:gdLst/>
          <a:ahLst/>
          <a:cxnLst/>
          <a:rect l="0" t="0" r="0" b="0"/>
          <a:pathLst>
            <a:path>
              <a:moveTo>
                <a:pt x="45720" y="0"/>
              </a:moveTo>
              <a:lnTo>
                <a:pt x="45720" y="2684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0E20616-5F3C-4496-96CA-7DC40B5462D2}">
      <dsp:nvSpPr>
        <dsp:cNvPr id="0" name=""/>
        <dsp:cNvSpPr/>
      </dsp:nvSpPr>
      <dsp:spPr>
        <a:xfrm>
          <a:off x="6105547" y="2054030"/>
          <a:ext cx="1128222" cy="268465"/>
        </a:xfrm>
        <a:custGeom>
          <a:avLst/>
          <a:gdLst/>
          <a:ahLst/>
          <a:cxnLst/>
          <a:rect l="0" t="0" r="0" b="0"/>
          <a:pathLst>
            <a:path>
              <a:moveTo>
                <a:pt x="1128222" y="0"/>
              </a:moveTo>
              <a:lnTo>
                <a:pt x="1128222" y="182951"/>
              </a:lnTo>
              <a:lnTo>
                <a:pt x="0" y="182951"/>
              </a:lnTo>
              <a:lnTo>
                <a:pt x="0" y="2684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7BA4CE7-B095-4259-8126-0AA9CA561B18}">
      <dsp:nvSpPr>
        <dsp:cNvPr id="0" name=""/>
        <dsp:cNvSpPr/>
      </dsp:nvSpPr>
      <dsp:spPr>
        <a:xfrm>
          <a:off x="4977324" y="2908658"/>
          <a:ext cx="1692333" cy="268465"/>
        </a:xfrm>
        <a:custGeom>
          <a:avLst/>
          <a:gdLst/>
          <a:ahLst/>
          <a:cxnLst/>
          <a:rect l="0" t="0" r="0" b="0"/>
          <a:pathLst>
            <a:path>
              <a:moveTo>
                <a:pt x="0" y="0"/>
              </a:moveTo>
              <a:lnTo>
                <a:pt x="0" y="182951"/>
              </a:lnTo>
              <a:lnTo>
                <a:pt x="1692333" y="182951"/>
              </a:lnTo>
              <a:lnTo>
                <a:pt x="1692333" y="26846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4A97774-04D8-417A-B9BB-874BBB0309C0}">
      <dsp:nvSpPr>
        <dsp:cNvPr id="0" name=""/>
        <dsp:cNvSpPr/>
      </dsp:nvSpPr>
      <dsp:spPr>
        <a:xfrm>
          <a:off x="4977324" y="2908658"/>
          <a:ext cx="564111" cy="268465"/>
        </a:xfrm>
        <a:custGeom>
          <a:avLst/>
          <a:gdLst/>
          <a:ahLst/>
          <a:cxnLst/>
          <a:rect l="0" t="0" r="0" b="0"/>
          <a:pathLst>
            <a:path>
              <a:moveTo>
                <a:pt x="0" y="0"/>
              </a:moveTo>
              <a:lnTo>
                <a:pt x="0" y="182951"/>
              </a:lnTo>
              <a:lnTo>
                <a:pt x="564111" y="182951"/>
              </a:lnTo>
              <a:lnTo>
                <a:pt x="564111" y="26846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2DFC9CF-0B02-41B3-8C6C-AC103EB1412F}">
      <dsp:nvSpPr>
        <dsp:cNvPr id="0" name=""/>
        <dsp:cNvSpPr/>
      </dsp:nvSpPr>
      <dsp:spPr>
        <a:xfrm>
          <a:off x="4413213" y="2908658"/>
          <a:ext cx="564111" cy="268465"/>
        </a:xfrm>
        <a:custGeom>
          <a:avLst/>
          <a:gdLst/>
          <a:ahLst/>
          <a:cxnLst/>
          <a:rect l="0" t="0" r="0" b="0"/>
          <a:pathLst>
            <a:path>
              <a:moveTo>
                <a:pt x="564111" y="0"/>
              </a:moveTo>
              <a:lnTo>
                <a:pt x="564111" y="182951"/>
              </a:lnTo>
              <a:lnTo>
                <a:pt x="0" y="182951"/>
              </a:lnTo>
              <a:lnTo>
                <a:pt x="0" y="26846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290DA5D-20BA-4885-9FDF-24ECB5917AC3}">
      <dsp:nvSpPr>
        <dsp:cNvPr id="0" name=""/>
        <dsp:cNvSpPr/>
      </dsp:nvSpPr>
      <dsp:spPr>
        <a:xfrm>
          <a:off x="3284990" y="2908658"/>
          <a:ext cx="1692333" cy="268465"/>
        </a:xfrm>
        <a:custGeom>
          <a:avLst/>
          <a:gdLst/>
          <a:ahLst/>
          <a:cxnLst/>
          <a:rect l="0" t="0" r="0" b="0"/>
          <a:pathLst>
            <a:path>
              <a:moveTo>
                <a:pt x="1692333" y="0"/>
              </a:moveTo>
              <a:lnTo>
                <a:pt x="1692333" y="182951"/>
              </a:lnTo>
              <a:lnTo>
                <a:pt x="0" y="182951"/>
              </a:lnTo>
              <a:lnTo>
                <a:pt x="0" y="26846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B540491-8749-426A-8EBF-B1FB5B0A597A}">
      <dsp:nvSpPr>
        <dsp:cNvPr id="0" name=""/>
        <dsp:cNvSpPr/>
      </dsp:nvSpPr>
      <dsp:spPr>
        <a:xfrm>
          <a:off x="2720879" y="2054030"/>
          <a:ext cx="2256445" cy="268465"/>
        </a:xfrm>
        <a:custGeom>
          <a:avLst/>
          <a:gdLst/>
          <a:ahLst/>
          <a:cxnLst/>
          <a:rect l="0" t="0" r="0" b="0"/>
          <a:pathLst>
            <a:path>
              <a:moveTo>
                <a:pt x="0" y="0"/>
              </a:moveTo>
              <a:lnTo>
                <a:pt x="0" y="182951"/>
              </a:lnTo>
              <a:lnTo>
                <a:pt x="2256445" y="182951"/>
              </a:lnTo>
              <a:lnTo>
                <a:pt x="2256445" y="2684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CC11F8A-04F5-482B-81D3-599256A90E37}">
      <dsp:nvSpPr>
        <dsp:cNvPr id="0" name=""/>
        <dsp:cNvSpPr/>
      </dsp:nvSpPr>
      <dsp:spPr>
        <a:xfrm>
          <a:off x="2720879" y="2054030"/>
          <a:ext cx="1128222" cy="268465"/>
        </a:xfrm>
        <a:custGeom>
          <a:avLst/>
          <a:gdLst/>
          <a:ahLst/>
          <a:cxnLst/>
          <a:rect l="0" t="0" r="0" b="0"/>
          <a:pathLst>
            <a:path>
              <a:moveTo>
                <a:pt x="0" y="0"/>
              </a:moveTo>
              <a:lnTo>
                <a:pt x="0" y="182951"/>
              </a:lnTo>
              <a:lnTo>
                <a:pt x="1128222" y="182951"/>
              </a:lnTo>
              <a:lnTo>
                <a:pt x="1128222" y="2684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27B03F6-4FF7-4ADD-AAA6-357539D212AF}">
      <dsp:nvSpPr>
        <dsp:cNvPr id="0" name=""/>
        <dsp:cNvSpPr/>
      </dsp:nvSpPr>
      <dsp:spPr>
        <a:xfrm>
          <a:off x="2675159" y="2054030"/>
          <a:ext cx="91440" cy="268465"/>
        </a:xfrm>
        <a:custGeom>
          <a:avLst/>
          <a:gdLst/>
          <a:ahLst/>
          <a:cxnLst/>
          <a:rect l="0" t="0" r="0" b="0"/>
          <a:pathLst>
            <a:path>
              <a:moveTo>
                <a:pt x="45720" y="0"/>
              </a:moveTo>
              <a:lnTo>
                <a:pt x="45720" y="2684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203C837-B31F-445E-A2CE-2E297F02268B}">
      <dsp:nvSpPr>
        <dsp:cNvPr id="0" name=""/>
        <dsp:cNvSpPr/>
      </dsp:nvSpPr>
      <dsp:spPr>
        <a:xfrm>
          <a:off x="1592656" y="2054030"/>
          <a:ext cx="1128222" cy="268465"/>
        </a:xfrm>
        <a:custGeom>
          <a:avLst/>
          <a:gdLst/>
          <a:ahLst/>
          <a:cxnLst/>
          <a:rect l="0" t="0" r="0" b="0"/>
          <a:pathLst>
            <a:path>
              <a:moveTo>
                <a:pt x="1128222" y="0"/>
              </a:moveTo>
              <a:lnTo>
                <a:pt x="1128222" y="182951"/>
              </a:lnTo>
              <a:lnTo>
                <a:pt x="0" y="182951"/>
              </a:lnTo>
              <a:lnTo>
                <a:pt x="0" y="2684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FD107ED-8E67-46FC-B3CF-78B4ED8F09C9}">
      <dsp:nvSpPr>
        <dsp:cNvPr id="0" name=""/>
        <dsp:cNvSpPr/>
      </dsp:nvSpPr>
      <dsp:spPr>
        <a:xfrm>
          <a:off x="464434" y="2054030"/>
          <a:ext cx="2256445" cy="268465"/>
        </a:xfrm>
        <a:custGeom>
          <a:avLst/>
          <a:gdLst/>
          <a:ahLst/>
          <a:cxnLst/>
          <a:rect l="0" t="0" r="0" b="0"/>
          <a:pathLst>
            <a:path>
              <a:moveTo>
                <a:pt x="2256445" y="0"/>
              </a:moveTo>
              <a:lnTo>
                <a:pt x="2256445" y="182951"/>
              </a:lnTo>
              <a:lnTo>
                <a:pt x="0" y="182951"/>
              </a:lnTo>
              <a:lnTo>
                <a:pt x="0" y="2684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7123978-CF2A-489B-A764-5DF7D575AF43}">
      <dsp:nvSpPr>
        <dsp:cNvPr id="0" name=""/>
        <dsp:cNvSpPr/>
      </dsp:nvSpPr>
      <dsp:spPr>
        <a:xfrm>
          <a:off x="2259333" y="1467867"/>
          <a:ext cx="923091" cy="58616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89A6510-2E73-41D4-9F0D-E5C7289A0903}">
      <dsp:nvSpPr>
        <dsp:cNvPr id="0" name=""/>
        <dsp:cNvSpPr/>
      </dsp:nvSpPr>
      <dsp:spPr>
        <a:xfrm>
          <a:off x="2361899" y="1565304"/>
          <a:ext cx="923091" cy="58616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dirty="0"/>
            <a:t>Direct costs</a:t>
          </a:r>
        </a:p>
      </dsp:txBody>
      <dsp:txXfrm>
        <a:off x="2379067" y="1582472"/>
        <a:ext cx="888755" cy="551826"/>
      </dsp:txXfrm>
    </dsp:sp>
    <dsp:sp modelId="{3111258B-FB8C-420E-9B8A-92F9A1C58E65}">
      <dsp:nvSpPr>
        <dsp:cNvPr id="0" name=""/>
        <dsp:cNvSpPr/>
      </dsp:nvSpPr>
      <dsp:spPr>
        <a:xfrm>
          <a:off x="2888" y="2322495"/>
          <a:ext cx="923091" cy="58616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CAD6265-7EE4-45C9-A4B7-178FCF98776E}">
      <dsp:nvSpPr>
        <dsp:cNvPr id="0" name=""/>
        <dsp:cNvSpPr/>
      </dsp:nvSpPr>
      <dsp:spPr>
        <a:xfrm>
          <a:off x="105454" y="2419933"/>
          <a:ext cx="923091" cy="58616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t>Increased </a:t>
          </a:r>
          <a:r>
            <a:rPr lang="en-GB" sz="1100" kern="1200" dirty="0"/>
            <a:t>length of stay</a:t>
          </a:r>
        </a:p>
      </dsp:txBody>
      <dsp:txXfrm>
        <a:off x="122622" y="2437101"/>
        <a:ext cx="888755" cy="551826"/>
      </dsp:txXfrm>
    </dsp:sp>
    <dsp:sp modelId="{3C468A79-2D4A-4261-9D90-F42AA2C488A8}">
      <dsp:nvSpPr>
        <dsp:cNvPr id="0" name=""/>
        <dsp:cNvSpPr/>
      </dsp:nvSpPr>
      <dsp:spPr>
        <a:xfrm>
          <a:off x="1131111" y="2322495"/>
          <a:ext cx="923091" cy="58616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F5846FF-70CC-49D3-B11E-5AA5E1983C08}">
      <dsp:nvSpPr>
        <dsp:cNvPr id="0" name=""/>
        <dsp:cNvSpPr/>
      </dsp:nvSpPr>
      <dsp:spPr>
        <a:xfrm>
          <a:off x="1233676" y="2419933"/>
          <a:ext cx="923091" cy="58616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dirty="0"/>
            <a:t>ICU stay</a:t>
          </a:r>
        </a:p>
      </dsp:txBody>
      <dsp:txXfrm>
        <a:off x="1250844" y="2437101"/>
        <a:ext cx="888755" cy="551826"/>
      </dsp:txXfrm>
    </dsp:sp>
    <dsp:sp modelId="{3FECE371-0BF3-475E-B405-8355F01FB5B5}">
      <dsp:nvSpPr>
        <dsp:cNvPr id="0" name=""/>
        <dsp:cNvSpPr/>
      </dsp:nvSpPr>
      <dsp:spPr>
        <a:xfrm>
          <a:off x="2259333" y="2322495"/>
          <a:ext cx="923091" cy="58616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581B378-DC6A-4A2A-91A1-449E9263DC62}">
      <dsp:nvSpPr>
        <dsp:cNvPr id="0" name=""/>
        <dsp:cNvSpPr/>
      </dsp:nvSpPr>
      <dsp:spPr>
        <a:xfrm>
          <a:off x="2361899" y="2419933"/>
          <a:ext cx="923091" cy="58616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dirty="0"/>
            <a:t>Repeated surgery</a:t>
          </a:r>
        </a:p>
      </dsp:txBody>
      <dsp:txXfrm>
        <a:off x="2379067" y="2437101"/>
        <a:ext cx="888755" cy="551826"/>
      </dsp:txXfrm>
    </dsp:sp>
    <dsp:sp modelId="{C7854422-446F-4026-80A6-DD9EB108298A}">
      <dsp:nvSpPr>
        <dsp:cNvPr id="0" name=""/>
        <dsp:cNvSpPr/>
      </dsp:nvSpPr>
      <dsp:spPr>
        <a:xfrm>
          <a:off x="3387556" y="2322495"/>
          <a:ext cx="923091" cy="58616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A7AE455-C076-4357-B6AA-8365461112E8}">
      <dsp:nvSpPr>
        <dsp:cNvPr id="0" name=""/>
        <dsp:cNvSpPr/>
      </dsp:nvSpPr>
      <dsp:spPr>
        <a:xfrm>
          <a:off x="3490121" y="2419933"/>
          <a:ext cx="923091" cy="58616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dirty="0"/>
            <a:t>Hospital readmission</a:t>
          </a:r>
        </a:p>
      </dsp:txBody>
      <dsp:txXfrm>
        <a:off x="3507289" y="2437101"/>
        <a:ext cx="888755" cy="551826"/>
      </dsp:txXfrm>
    </dsp:sp>
    <dsp:sp modelId="{A1F17165-124F-4F50-BC01-D2C7DEA70D4B}">
      <dsp:nvSpPr>
        <dsp:cNvPr id="0" name=""/>
        <dsp:cNvSpPr/>
      </dsp:nvSpPr>
      <dsp:spPr>
        <a:xfrm>
          <a:off x="4515778" y="2322495"/>
          <a:ext cx="923091" cy="58616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8657AC6-76AD-4E8D-BC94-39EF90CA5C0F}">
      <dsp:nvSpPr>
        <dsp:cNvPr id="0" name=""/>
        <dsp:cNvSpPr/>
      </dsp:nvSpPr>
      <dsp:spPr>
        <a:xfrm>
          <a:off x="4618344" y="2419933"/>
          <a:ext cx="923091" cy="58616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dirty="0"/>
            <a:t>Medical costs</a:t>
          </a:r>
        </a:p>
      </dsp:txBody>
      <dsp:txXfrm>
        <a:off x="4635512" y="2437101"/>
        <a:ext cx="888755" cy="551826"/>
      </dsp:txXfrm>
    </dsp:sp>
    <dsp:sp modelId="{E8E7BA8F-3820-4E1A-A1D3-9700EC116664}">
      <dsp:nvSpPr>
        <dsp:cNvPr id="0" name=""/>
        <dsp:cNvSpPr/>
      </dsp:nvSpPr>
      <dsp:spPr>
        <a:xfrm>
          <a:off x="2823444" y="3177124"/>
          <a:ext cx="923091" cy="58616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92ECC76-1055-4E75-9BFB-6862C30B053E}">
      <dsp:nvSpPr>
        <dsp:cNvPr id="0" name=""/>
        <dsp:cNvSpPr/>
      </dsp:nvSpPr>
      <dsp:spPr>
        <a:xfrm>
          <a:off x="2926010" y="3274561"/>
          <a:ext cx="923091" cy="58616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dirty="0"/>
            <a:t>Investigation/diagnostics</a:t>
          </a:r>
        </a:p>
      </dsp:txBody>
      <dsp:txXfrm>
        <a:off x="2943178" y="3291729"/>
        <a:ext cx="888755" cy="551826"/>
      </dsp:txXfrm>
    </dsp:sp>
    <dsp:sp modelId="{FCA57D58-B43A-4D63-89D1-BD806DA78F77}">
      <dsp:nvSpPr>
        <dsp:cNvPr id="0" name=""/>
        <dsp:cNvSpPr/>
      </dsp:nvSpPr>
      <dsp:spPr>
        <a:xfrm>
          <a:off x="3951667" y="3177124"/>
          <a:ext cx="923091" cy="58616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14A545F-E91C-4C05-AFC4-95DB6931DEB6}">
      <dsp:nvSpPr>
        <dsp:cNvPr id="0" name=""/>
        <dsp:cNvSpPr/>
      </dsp:nvSpPr>
      <dsp:spPr>
        <a:xfrm>
          <a:off x="4054233" y="3274561"/>
          <a:ext cx="923091" cy="58616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dirty="0"/>
            <a:t>Staff time</a:t>
          </a:r>
        </a:p>
      </dsp:txBody>
      <dsp:txXfrm>
        <a:off x="4071401" y="3291729"/>
        <a:ext cx="888755" cy="551826"/>
      </dsp:txXfrm>
    </dsp:sp>
    <dsp:sp modelId="{7E3757A0-7C76-43FA-98DD-960EA3337EB8}">
      <dsp:nvSpPr>
        <dsp:cNvPr id="0" name=""/>
        <dsp:cNvSpPr/>
      </dsp:nvSpPr>
      <dsp:spPr>
        <a:xfrm>
          <a:off x="5079890" y="3177124"/>
          <a:ext cx="923091" cy="58616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2827AF5-C33C-4087-8F91-A565B4849933}">
      <dsp:nvSpPr>
        <dsp:cNvPr id="0" name=""/>
        <dsp:cNvSpPr/>
      </dsp:nvSpPr>
      <dsp:spPr>
        <a:xfrm>
          <a:off x="5182455" y="3274561"/>
          <a:ext cx="923091" cy="58616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dirty="0"/>
            <a:t>Hospital overheads </a:t>
          </a:r>
        </a:p>
      </dsp:txBody>
      <dsp:txXfrm>
        <a:off x="5199623" y="3291729"/>
        <a:ext cx="888755" cy="551826"/>
      </dsp:txXfrm>
    </dsp:sp>
    <dsp:sp modelId="{3BBE2A61-291F-4595-BC43-2248CFA02753}">
      <dsp:nvSpPr>
        <dsp:cNvPr id="0" name=""/>
        <dsp:cNvSpPr/>
      </dsp:nvSpPr>
      <dsp:spPr>
        <a:xfrm>
          <a:off x="6208112" y="3177124"/>
          <a:ext cx="923091" cy="58616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1D1256C-268E-4E70-8C7B-DD5F9B3C4568}">
      <dsp:nvSpPr>
        <dsp:cNvPr id="0" name=""/>
        <dsp:cNvSpPr/>
      </dsp:nvSpPr>
      <dsp:spPr>
        <a:xfrm>
          <a:off x="6310678" y="3274561"/>
          <a:ext cx="923091" cy="58616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dirty="0"/>
            <a:t>Antibiotics</a:t>
          </a:r>
        </a:p>
      </dsp:txBody>
      <dsp:txXfrm>
        <a:off x="6327846" y="3291729"/>
        <a:ext cx="888755" cy="551826"/>
      </dsp:txXfrm>
    </dsp:sp>
    <dsp:sp modelId="{9348EBC3-2F2C-4074-B8A4-B27F9B3CA90D}">
      <dsp:nvSpPr>
        <dsp:cNvPr id="0" name=""/>
        <dsp:cNvSpPr/>
      </dsp:nvSpPr>
      <dsp:spPr>
        <a:xfrm>
          <a:off x="6772224" y="1467867"/>
          <a:ext cx="923091" cy="58616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609A5CD-0EE6-4CED-A37E-305AA5E48127}">
      <dsp:nvSpPr>
        <dsp:cNvPr id="0" name=""/>
        <dsp:cNvSpPr/>
      </dsp:nvSpPr>
      <dsp:spPr>
        <a:xfrm>
          <a:off x="6874789" y="1565304"/>
          <a:ext cx="923091" cy="586162"/>
        </a:xfrm>
        <a:prstGeom prst="roundRect">
          <a:avLst>
            <a:gd name="adj" fmla="val 10000"/>
          </a:avLst>
        </a:prstGeom>
        <a:solidFill>
          <a:schemeClr val="accent6">
            <a:lumMod val="40000"/>
            <a:lumOff val="60000"/>
            <a:alpha val="9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dirty="0"/>
            <a:t>Indirect costs</a:t>
          </a:r>
        </a:p>
      </dsp:txBody>
      <dsp:txXfrm>
        <a:off x="6891957" y="1582472"/>
        <a:ext cx="888755" cy="551826"/>
      </dsp:txXfrm>
    </dsp:sp>
    <dsp:sp modelId="{46D96EC6-C975-4ADD-81FC-D5E56D7929B9}">
      <dsp:nvSpPr>
        <dsp:cNvPr id="0" name=""/>
        <dsp:cNvSpPr/>
      </dsp:nvSpPr>
      <dsp:spPr>
        <a:xfrm>
          <a:off x="5644001" y="2322495"/>
          <a:ext cx="923091" cy="58616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B3D045D-1E50-484C-9A19-6A6364B217F8}">
      <dsp:nvSpPr>
        <dsp:cNvPr id="0" name=""/>
        <dsp:cNvSpPr/>
      </dsp:nvSpPr>
      <dsp:spPr>
        <a:xfrm>
          <a:off x="5746567" y="2419933"/>
          <a:ext cx="923091" cy="586162"/>
        </a:xfrm>
        <a:prstGeom prst="roundRect">
          <a:avLst>
            <a:gd name="adj" fmla="val 10000"/>
          </a:avLst>
        </a:prstGeom>
        <a:solidFill>
          <a:schemeClr val="accent6">
            <a:lumMod val="40000"/>
            <a:lumOff val="60000"/>
            <a:alpha val="9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dirty="0"/>
            <a:t>Morbidity &amp; mortality</a:t>
          </a:r>
        </a:p>
      </dsp:txBody>
      <dsp:txXfrm>
        <a:off x="5763735" y="2437101"/>
        <a:ext cx="888755" cy="551826"/>
      </dsp:txXfrm>
    </dsp:sp>
    <dsp:sp modelId="{7F44BFCF-1DB7-4A55-B12B-32F1D1520EC1}">
      <dsp:nvSpPr>
        <dsp:cNvPr id="0" name=""/>
        <dsp:cNvSpPr/>
      </dsp:nvSpPr>
      <dsp:spPr>
        <a:xfrm>
          <a:off x="6772224" y="2322495"/>
          <a:ext cx="923091" cy="58616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9A0E95E-9839-4EED-86C9-FF424E608C78}">
      <dsp:nvSpPr>
        <dsp:cNvPr id="0" name=""/>
        <dsp:cNvSpPr/>
      </dsp:nvSpPr>
      <dsp:spPr>
        <a:xfrm>
          <a:off x="6874789" y="2419933"/>
          <a:ext cx="923091" cy="586162"/>
        </a:xfrm>
        <a:prstGeom prst="roundRect">
          <a:avLst>
            <a:gd name="adj" fmla="val 10000"/>
          </a:avLst>
        </a:prstGeom>
        <a:solidFill>
          <a:schemeClr val="accent6">
            <a:lumMod val="40000"/>
            <a:lumOff val="60000"/>
            <a:alpha val="9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t>Decrease in quality of life</a:t>
          </a:r>
          <a:endParaRPr lang="en-GB" sz="1100" kern="1200" dirty="0"/>
        </a:p>
      </dsp:txBody>
      <dsp:txXfrm>
        <a:off x="6891957" y="2437101"/>
        <a:ext cx="888755" cy="551826"/>
      </dsp:txXfrm>
    </dsp:sp>
    <dsp:sp modelId="{69B00632-A718-47DA-8ED8-5DA84AD51384}">
      <dsp:nvSpPr>
        <dsp:cNvPr id="0" name=""/>
        <dsp:cNvSpPr/>
      </dsp:nvSpPr>
      <dsp:spPr>
        <a:xfrm>
          <a:off x="7900446" y="2322495"/>
          <a:ext cx="923091" cy="58616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603C8F8-7B6C-448C-BD75-3A0F5935CFC7}">
      <dsp:nvSpPr>
        <dsp:cNvPr id="0" name=""/>
        <dsp:cNvSpPr/>
      </dsp:nvSpPr>
      <dsp:spPr>
        <a:xfrm>
          <a:off x="8003012" y="2419933"/>
          <a:ext cx="923091" cy="586162"/>
        </a:xfrm>
        <a:prstGeom prst="roundRect">
          <a:avLst>
            <a:gd name="adj" fmla="val 10000"/>
          </a:avLst>
        </a:prstGeom>
        <a:solidFill>
          <a:schemeClr val="accent6">
            <a:lumMod val="40000"/>
            <a:lumOff val="60000"/>
            <a:alpha val="9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dirty="0"/>
            <a:t>Loss of earnings</a:t>
          </a:r>
        </a:p>
      </dsp:txBody>
      <dsp:txXfrm>
        <a:off x="8020180" y="2437101"/>
        <a:ext cx="888755" cy="55182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32E1A4-000D-41F1-9A40-408530E5B3A9}">
      <dsp:nvSpPr>
        <dsp:cNvPr id="0" name=""/>
        <dsp:cNvSpPr/>
      </dsp:nvSpPr>
      <dsp:spPr>
        <a:xfrm>
          <a:off x="0" y="2033"/>
          <a:ext cx="6096000" cy="97829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9220" tIns="109220" rIns="109220" bIns="109220" numCol="1" spcCol="1270" anchor="ctr" anchorCtr="0">
          <a:noAutofit/>
        </a:bodyPr>
        <a:lstStyle/>
        <a:p>
          <a:pPr marL="0" lvl="0" indent="0" algn="ctr" defTabSz="1911350">
            <a:lnSpc>
              <a:spcPct val="90000"/>
            </a:lnSpc>
            <a:spcBef>
              <a:spcPct val="0"/>
            </a:spcBef>
            <a:spcAft>
              <a:spcPct val="35000"/>
            </a:spcAft>
            <a:buNone/>
          </a:pPr>
          <a:r>
            <a:rPr lang="en-GB" sz="4300" kern="1200" dirty="0"/>
            <a:t>Why SSIs are important</a:t>
          </a:r>
        </a:p>
      </dsp:txBody>
      <dsp:txXfrm>
        <a:off x="0" y="2033"/>
        <a:ext cx="6096000" cy="978296"/>
      </dsp:txXfrm>
    </dsp:sp>
    <dsp:sp modelId="{C3B447CE-801C-47CA-9F83-5F770D3DB2A4}">
      <dsp:nvSpPr>
        <dsp:cNvPr id="0" name=""/>
        <dsp:cNvSpPr/>
      </dsp:nvSpPr>
      <dsp:spPr>
        <a:xfrm>
          <a:off x="1113000" y="1029245"/>
          <a:ext cx="3870000" cy="97829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9220" tIns="109220" rIns="109220" bIns="109220" numCol="1" spcCol="1270" anchor="ctr" anchorCtr="0">
          <a:noAutofit/>
        </a:bodyPr>
        <a:lstStyle/>
        <a:p>
          <a:pPr marL="0" lvl="0" indent="0" algn="ctr" defTabSz="1911350">
            <a:lnSpc>
              <a:spcPct val="90000"/>
            </a:lnSpc>
            <a:spcBef>
              <a:spcPct val="0"/>
            </a:spcBef>
            <a:spcAft>
              <a:spcPct val="35000"/>
            </a:spcAft>
            <a:buNone/>
          </a:pPr>
          <a:r>
            <a:rPr lang="en-GB" sz="4300" kern="1200" dirty="0"/>
            <a:t>Preventing SSI</a:t>
          </a:r>
        </a:p>
      </dsp:txBody>
      <dsp:txXfrm>
        <a:off x="1113000" y="1029245"/>
        <a:ext cx="3870000" cy="978296"/>
      </dsp:txXfrm>
    </dsp:sp>
    <dsp:sp modelId="{13207F68-3C5C-48ED-8669-A1C12763473B}">
      <dsp:nvSpPr>
        <dsp:cNvPr id="0" name=""/>
        <dsp:cNvSpPr/>
      </dsp:nvSpPr>
      <dsp:spPr>
        <a:xfrm>
          <a:off x="1203000" y="2056457"/>
          <a:ext cx="3690000" cy="97829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9220" tIns="109220" rIns="109220" bIns="109220" numCol="1" spcCol="1270" anchor="ctr" anchorCtr="0">
          <a:noAutofit/>
        </a:bodyPr>
        <a:lstStyle/>
        <a:p>
          <a:pPr marL="0" lvl="0" indent="0" algn="ctr" defTabSz="1911350">
            <a:lnSpc>
              <a:spcPct val="90000"/>
            </a:lnSpc>
            <a:spcBef>
              <a:spcPct val="0"/>
            </a:spcBef>
            <a:spcAft>
              <a:spcPct val="35000"/>
            </a:spcAft>
            <a:buNone/>
          </a:pPr>
          <a:r>
            <a:rPr lang="en-GB" sz="4300" kern="1200"/>
            <a:t>Normothermia</a:t>
          </a:r>
          <a:endParaRPr lang="en-GB" sz="4300" kern="1200" dirty="0"/>
        </a:p>
      </dsp:txBody>
      <dsp:txXfrm>
        <a:off x="1203000" y="2056457"/>
        <a:ext cx="3690000" cy="978296"/>
      </dsp:txXfrm>
    </dsp:sp>
    <dsp:sp modelId="{5710890F-A57E-4F2F-8781-CE2CABDDAD58}">
      <dsp:nvSpPr>
        <dsp:cNvPr id="0" name=""/>
        <dsp:cNvSpPr/>
      </dsp:nvSpPr>
      <dsp:spPr>
        <a:xfrm>
          <a:off x="978000" y="3083669"/>
          <a:ext cx="4140000" cy="97829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9220" tIns="109220" rIns="109220" bIns="109220" numCol="1" spcCol="1270" anchor="ctr" anchorCtr="0">
          <a:noAutofit/>
        </a:bodyPr>
        <a:lstStyle/>
        <a:p>
          <a:pPr marL="0" lvl="0" indent="0" algn="ctr" defTabSz="1911350">
            <a:lnSpc>
              <a:spcPct val="90000"/>
            </a:lnSpc>
            <a:spcBef>
              <a:spcPct val="0"/>
            </a:spcBef>
            <a:spcAft>
              <a:spcPct val="35000"/>
            </a:spcAft>
            <a:buNone/>
          </a:pPr>
          <a:r>
            <a:rPr lang="en-GB" sz="4300" kern="1200"/>
            <a:t>Patient warming</a:t>
          </a:r>
          <a:endParaRPr lang="en-GB" sz="4300" kern="1200" dirty="0"/>
        </a:p>
      </dsp:txBody>
      <dsp:txXfrm>
        <a:off x="978000" y="3083669"/>
        <a:ext cx="4140000" cy="97829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FA145F-E113-4DD6-89F0-8CDD3F39D485}">
      <dsp:nvSpPr>
        <dsp:cNvPr id="0" name=""/>
        <dsp:cNvSpPr/>
      </dsp:nvSpPr>
      <dsp:spPr>
        <a:xfrm>
          <a:off x="0" y="203155"/>
          <a:ext cx="6096000" cy="302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22F930E-7AB9-49CB-A628-138E6F41AA03}">
      <dsp:nvSpPr>
        <dsp:cNvPr id="0" name=""/>
        <dsp:cNvSpPr/>
      </dsp:nvSpPr>
      <dsp:spPr>
        <a:xfrm>
          <a:off x="304800" y="26035"/>
          <a:ext cx="4267200" cy="3542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marL="0" lvl="0" indent="0" algn="l" defTabSz="533400">
            <a:lnSpc>
              <a:spcPct val="90000"/>
            </a:lnSpc>
            <a:spcBef>
              <a:spcPct val="0"/>
            </a:spcBef>
            <a:spcAft>
              <a:spcPct val="35000"/>
            </a:spcAft>
            <a:buNone/>
          </a:pPr>
          <a:r>
            <a:rPr lang="en-GB" sz="1200" kern="1200" dirty="0"/>
            <a:t>Information for patients</a:t>
          </a:r>
        </a:p>
      </dsp:txBody>
      <dsp:txXfrm>
        <a:off x="322093" y="43328"/>
        <a:ext cx="4232614" cy="319654"/>
      </dsp:txXfrm>
    </dsp:sp>
    <dsp:sp modelId="{2545AFC7-D50F-4028-AC12-C2121B3863E9}">
      <dsp:nvSpPr>
        <dsp:cNvPr id="0" name=""/>
        <dsp:cNvSpPr/>
      </dsp:nvSpPr>
      <dsp:spPr>
        <a:xfrm>
          <a:off x="0" y="747475"/>
          <a:ext cx="6096000" cy="1247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73117" tIns="249936" rIns="473117" bIns="85344" numCol="1" spcCol="1270" anchor="t" anchorCtr="0">
          <a:noAutofit/>
        </a:bodyPr>
        <a:lstStyle/>
        <a:p>
          <a:pPr marL="114300" lvl="1" indent="-114300" algn="l" defTabSz="533400">
            <a:lnSpc>
              <a:spcPct val="90000"/>
            </a:lnSpc>
            <a:spcBef>
              <a:spcPct val="0"/>
            </a:spcBef>
            <a:spcAft>
              <a:spcPct val="15000"/>
            </a:spcAft>
            <a:buChar char="•"/>
          </a:pPr>
          <a:r>
            <a:rPr lang="en-GB" sz="1200" kern="1200" dirty="0"/>
            <a:t>Pre-operative bathing</a:t>
          </a:r>
        </a:p>
        <a:p>
          <a:pPr marL="114300" lvl="1" indent="-114300" algn="l" defTabSz="533400">
            <a:lnSpc>
              <a:spcPct val="90000"/>
            </a:lnSpc>
            <a:spcBef>
              <a:spcPct val="0"/>
            </a:spcBef>
            <a:spcAft>
              <a:spcPct val="15000"/>
            </a:spcAft>
            <a:buChar char="•"/>
          </a:pPr>
          <a:r>
            <a:rPr lang="en-GB" sz="1200" kern="1200" dirty="0"/>
            <a:t>Nasal decolonisation</a:t>
          </a:r>
        </a:p>
        <a:p>
          <a:pPr marL="114300" lvl="1" indent="-114300" algn="l" defTabSz="533400">
            <a:lnSpc>
              <a:spcPct val="90000"/>
            </a:lnSpc>
            <a:spcBef>
              <a:spcPct val="0"/>
            </a:spcBef>
            <a:spcAft>
              <a:spcPct val="15000"/>
            </a:spcAft>
            <a:buChar char="•"/>
          </a:pPr>
          <a:r>
            <a:rPr lang="en-GB" sz="1200" kern="1200" dirty="0"/>
            <a:t>Hair removal</a:t>
          </a:r>
        </a:p>
        <a:p>
          <a:pPr marL="114300" lvl="1" indent="-114300" algn="l" defTabSz="533400">
            <a:lnSpc>
              <a:spcPct val="90000"/>
            </a:lnSpc>
            <a:spcBef>
              <a:spcPct val="0"/>
            </a:spcBef>
            <a:spcAft>
              <a:spcPct val="15000"/>
            </a:spcAft>
            <a:buChar char="•"/>
          </a:pPr>
          <a:r>
            <a:rPr lang="en-GB" sz="1200" kern="1200" dirty="0"/>
            <a:t>Antibiotic prophylaxis</a:t>
          </a:r>
        </a:p>
        <a:p>
          <a:pPr marL="114300" lvl="1" indent="-114300" algn="l" defTabSz="533400">
            <a:lnSpc>
              <a:spcPct val="90000"/>
            </a:lnSpc>
            <a:spcBef>
              <a:spcPct val="0"/>
            </a:spcBef>
            <a:spcAft>
              <a:spcPct val="15000"/>
            </a:spcAft>
            <a:buChar char="•"/>
          </a:pPr>
          <a:r>
            <a:rPr lang="en-GB" sz="1200" kern="1200" dirty="0"/>
            <a:t>Patient warming</a:t>
          </a:r>
        </a:p>
      </dsp:txBody>
      <dsp:txXfrm>
        <a:off x="0" y="747475"/>
        <a:ext cx="6096000" cy="1247400"/>
      </dsp:txXfrm>
    </dsp:sp>
    <dsp:sp modelId="{92142C25-4FFC-4428-883F-00E57969F008}">
      <dsp:nvSpPr>
        <dsp:cNvPr id="0" name=""/>
        <dsp:cNvSpPr/>
      </dsp:nvSpPr>
      <dsp:spPr>
        <a:xfrm>
          <a:off x="304800" y="570355"/>
          <a:ext cx="4267200" cy="3542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marL="0" lvl="0" indent="0" algn="l" defTabSz="533400">
            <a:lnSpc>
              <a:spcPct val="90000"/>
            </a:lnSpc>
            <a:spcBef>
              <a:spcPct val="0"/>
            </a:spcBef>
            <a:spcAft>
              <a:spcPct val="35000"/>
            </a:spcAft>
            <a:buNone/>
          </a:pPr>
          <a:r>
            <a:rPr lang="en-GB" sz="1200" kern="1200" dirty="0"/>
            <a:t>Pre-operative</a:t>
          </a:r>
        </a:p>
      </dsp:txBody>
      <dsp:txXfrm>
        <a:off x="322093" y="587648"/>
        <a:ext cx="4232614" cy="319654"/>
      </dsp:txXfrm>
    </dsp:sp>
    <dsp:sp modelId="{E861E1FF-CBEE-4DA5-B15C-0E76DA8BC3BE}">
      <dsp:nvSpPr>
        <dsp:cNvPr id="0" name=""/>
        <dsp:cNvSpPr/>
      </dsp:nvSpPr>
      <dsp:spPr>
        <a:xfrm>
          <a:off x="0" y="2236795"/>
          <a:ext cx="6096000" cy="1058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73117" tIns="249936" rIns="473117" bIns="85344" numCol="1" spcCol="1270" anchor="t" anchorCtr="0">
          <a:noAutofit/>
        </a:bodyPr>
        <a:lstStyle/>
        <a:p>
          <a:pPr marL="114300" lvl="1" indent="-114300" algn="l" defTabSz="533400">
            <a:lnSpc>
              <a:spcPct val="90000"/>
            </a:lnSpc>
            <a:spcBef>
              <a:spcPct val="0"/>
            </a:spcBef>
            <a:spcAft>
              <a:spcPct val="15000"/>
            </a:spcAft>
            <a:buChar char="•"/>
          </a:pPr>
          <a:r>
            <a:rPr lang="en-GB" sz="1200" kern="1200" dirty="0"/>
            <a:t>Incise drapes</a:t>
          </a:r>
        </a:p>
        <a:p>
          <a:pPr marL="114300" lvl="1" indent="-114300" algn="l" defTabSz="533400">
            <a:lnSpc>
              <a:spcPct val="90000"/>
            </a:lnSpc>
            <a:spcBef>
              <a:spcPct val="0"/>
            </a:spcBef>
            <a:spcAft>
              <a:spcPct val="15000"/>
            </a:spcAft>
            <a:buChar char="•"/>
          </a:pPr>
          <a:r>
            <a:rPr lang="en-GB" sz="1200" kern="1200" dirty="0"/>
            <a:t>Antiseptic skin prep</a:t>
          </a:r>
        </a:p>
        <a:p>
          <a:pPr marL="114300" lvl="1" indent="-114300" algn="l" defTabSz="533400">
            <a:lnSpc>
              <a:spcPct val="90000"/>
            </a:lnSpc>
            <a:spcBef>
              <a:spcPct val="0"/>
            </a:spcBef>
            <a:spcAft>
              <a:spcPct val="15000"/>
            </a:spcAft>
            <a:buChar char="•"/>
          </a:pPr>
          <a:r>
            <a:rPr lang="en-GB" sz="1200" kern="1200" dirty="0"/>
            <a:t>Patient homeostasis</a:t>
          </a:r>
        </a:p>
        <a:p>
          <a:pPr marL="114300" lvl="1" indent="-114300" algn="l" defTabSz="533400">
            <a:lnSpc>
              <a:spcPct val="90000"/>
            </a:lnSpc>
            <a:spcBef>
              <a:spcPct val="0"/>
            </a:spcBef>
            <a:spcAft>
              <a:spcPct val="15000"/>
            </a:spcAft>
            <a:buChar char="•"/>
          </a:pPr>
          <a:r>
            <a:rPr lang="en-GB" sz="1200" kern="1200" dirty="0"/>
            <a:t>Wound closure</a:t>
          </a:r>
        </a:p>
      </dsp:txBody>
      <dsp:txXfrm>
        <a:off x="0" y="2236795"/>
        <a:ext cx="6096000" cy="1058400"/>
      </dsp:txXfrm>
    </dsp:sp>
    <dsp:sp modelId="{B3FB830B-D4AC-41B8-803B-18A1F26A09AA}">
      <dsp:nvSpPr>
        <dsp:cNvPr id="0" name=""/>
        <dsp:cNvSpPr/>
      </dsp:nvSpPr>
      <dsp:spPr>
        <a:xfrm>
          <a:off x="304800" y="2059675"/>
          <a:ext cx="4267200" cy="3542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marL="0" lvl="0" indent="0" algn="l" defTabSz="533400">
            <a:lnSpc>
              <a:spcPct val="90000"/>
            </a:lnSpc>
            <a:spcBef>
              <a:spcPct val="0"/>
            </a:spcBef>
            <a:spcAft>
              <a:spcPct val="35000"/>
            </a:spcAft>
            <a:buNone/>
          </a:pPr>
          <a:r>
            <a:rPr lang="en-GB" sz="1200" kern="1200" dirty="0"/>
            <a:t>Intra-operative</a:t>
          </a:r>
        </a:p>
      </dsp:txBody>
      <dsp:txXfrm>
        <a:off x="322093" y="2076968"/>
        <a:ext cx="4232614" cy="319654"/>
      </dsp:txXfrm>
    </dsp:sp>
    <dsp:sp modelId="{BBDC2340-1457-4B17-8709-ABD23CE3141A}">
      <dsp:nvSpPr>
        <dsp:cNvPr id="0" name=""/>
        <dsp:cNvSpPr/>
      </dsp:nvSpPr>
      <dsp:spPr>
        <a:xfrm>
          <a:off x="0" y="3537115"/>
          <a:ext cx="6096000" cy="50085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73117" tIns="249936" rIns="473117" bIns="85344" numCol="1" spcCol="1270" anchor="t" anchorCtr="0">
          <a:noAutofit/>
        </a:bodyPr>
        <a:lstStyle/>
        <a:p>
          <a:pPr marL="114300" lvl="1" indent="-114300" algn="l" defTabSz="533400">
            <a:lnSpc>
              <a:spcPct val="90000"/>
            </a:lnSpc>
            <a:spcBef>
              <a:spcPct val="0"/>
            </a:spcBef>
            <a:spcAft>
              <a:spcPct val="15000"/>
            </a:spcAft>
            <a:buChar char="•"/>
          </a:pPr>
          <a:r>
            <a:rPr lang="en-GB" sz="1200" kern="1200" dirty="0"/>
            <a:t>Wound care</a:t>
          </a:r>
        </a:p>
      </dsp:txBody>
      <dsp:txXfrm>
        <a:off x="0" y="3537115"/>
        <a:ext cx="6096000" cy="500850"/>
      </dsp:txXfrm>
    </dsp:sp>
    <dsp:sp modelId="{A270A8F5-4809-4C5A-A62C-7DEE42BE2AEB}">
      <dsp:nvSpPr>
        <dsp:cNvPr id="0" name=""/>
        <dsp:cNvSpPr/>
      </dsp:nvSpPr>
      <dsp:spPr>
        <a:xfrm>
          <a:off x="304800" y="3359995"/>
          <a:ext cx="4267200" cy="3542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marL="0" lvl="0" indent="0" algn="l" defTabSz="533400">
            <a:lnSpc>
              <a:spcPct val="90000"/>
            </a:lnSpc>
            <a:spcBef>
              <a:spcPct val="0"/>
            </a:spcBef>
            <a:spcAft>
              <a:spcPct val="35000"/>
            </a:spcAft>
            <a:buNone/>
          </a:pPr>
          <a:r>
            <a:rPr lang="en-GB" sz="1200" kern="1200" dirty="0"/>
            <a:t>Post-operative</a:t>
          </a:r>
        </a:p>
      </dsp:txBody>
      <dsp:txXfrm>
        <a:off x="322093" y="3377288"/>
        <a:ext cx="4232614" cy="31965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32E1A4-000D-41F1-9A40-408530E5B3A9}">
      <dsp:nvSpPr>
        <dsp:cNvPr id="0" name=""/>
        <dsp:cNvSpPr/>
      </dsp:nvSpPr>
      <dsp:spPr>
        <a:xfrm>
          <a:off x="0" y="2033"/>
          <a:ext cx="6096000" cy="97829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9220" tIns="109220" rIns="109220" bIns="109220" numCol="1" spcCol="1270" anchor="ctr" anchorCtr="0">
          <a:noAutofit/>
        </a:bodyPr>
        <a:lstStyle/>
        <a:p>
          <a:pPr marL="0" lvl="0" indent="0" algn="ctr" defTabSz="1911350">
            <a:lnSpc>
              <a:spcPct val="90000"/>
            </a:lnSpc>
            <a:spcBef>
              <a:spcPct val="0"/>
            </a:spcBef>
            <a:spcAft>
              <a:spcPct val="35000"/>
            </a:spcAft>
            <a:buNone/>
          </a:pPr>
          <a:r>
            <a:rPr lang="en-GB" sz="4300" kern="1200" dirty="0"/>
            <a:t>Why SSIs are important</a:t>
          </a:r>
        </a:p>
      </dsp:txBody>
      <dsp:txXfrm>
        <a:off x="0" y="2033"/>
        <a:ext cx="6096000" cy="978296"/>
      </dsp:txXfrm>
    </dsp:sp>
    <dsp:sp modelId="{C3B447CE-801C-47CA-9F83-5F770D3DB2A4}">
      <dsp:nvSpPr>
        <dsp:cNvPr id="0" name=""/>
        <dsp:cNvSpPr/>
      </dsp:nvSpPr>
      <dsp:spPr>
        <a:xfrm>
          <a:off x="1113000" y="1029245"/>
          <a:ext cx="3870000" cy="97829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9220" tIns="109220" rIns="109220" bIns="109220" numCol="1" spcCol="1270" anchor="ctr" anchorCtr="0">
          <a:noAutofit/>
        </a:bodyPr>
        <a:lstStyle/>
        <a:p>
          <a:pPr marL="0" lvl="0" indent="0" algn="ctr" defTabSz="1911350">
            <a:lnSpc>
              <a:spcPct val="90000"/>
            </a:lnSpc>
            <a:spcBef>
              <a:spcPct val="0"/>
            </a:spcBef>
            <a:spcAft>
              <a:spcPct val="35000"/>
            </a:spcAft>
            <a:buNone/>
          </a:pPr>
          <a:r>
            <a:rPr lang="en-GB" sz="4300" kern="1200" dirty="0"/>
            <a:t>Preventing SSI</a:t>
          </a:r>
        </a:p>
      </dsp:txBody>
      <dsp:txXfrm>
        <a:off x="1113000" y="1029245"/>
        <a:ext cx="3870000" cy="978296"/>
      </dsp:txXfrm>
    </dsp:sp>
    <dsp:sp modelId="{13207F68-3C5C-48ED-8669-A1C12763473B}">
      <dsp:nvSpPr>
        <dsp:cNvPr id="0" name=""/>
        <dsp:cNvSpPr/>
      </dsp:nvSpPr>
      <dsp:spPr>
        <a:xfrm>
          <a:off x="1203000" y="2056457"/>
          <a:ext cx="3690000" cy="97829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9220" tIns="109220" rIns="109220" bIns="109220" numCol="1" spcCol="1270" anchor="ctr" anchorCtr="0">
          <a:noAutofit/>
        </a:bodyPr>
        <a:lstStyle/>
        <a:p>
          <a:pPr marL="0" lvl="0" indent="0" algn="ctr" defTabSz="1911350">
            <a:lnSpc>
              <a:spcPct val="90000"/>
            </a:lnSpc>
            <a:spcBef>
              <a:spcPct val="0"/>
            </a:spcBef>
            <a:spcAft>
              <a:spcPct val="35000"/>
            </a:spcAft>
            <a:buNone/>
          </a:pPr>
          <a:r>
            <a:rPr lang="en-GB" sz="4300" kern="1200"/>
            <a:t>Normothermia</a:t>
          </a:r>
          <a:endParaRPr lang="en-GB" sz="4300" kern="1200" dirty="0"/>
        </a:p>
      </dsp:txBody>
      <dsp:txXfrm>
        <a:off x="1203000" y="2056457"/>
        <a:ext cx="3690000" cy="978296"/>
      </dsp:txXfrm>
    </dsp:sp>
    <dsp:sp modelId="{5710890F-A57E-4F2F-8781-CE2CABDDAD58}">
      <dsp:nvSpPr>
        <dsp:cNvPr id="0" name=""/>
        <dsp:cNvSpPr/>
      </dsp:nvSpPr>
      <dsp:spPr>
        <a:xfrm>
          <a:off x="978000" y="3083669"/>
          <a:ext cx="4140000" cy="97829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9220" tIns="109220" rIns="109220" bIns="109220" numCol="1" spcCol="1270" anchor="ctr" anchorCtr="0">
          <a:noAutofit/>
        </a:bodyPr>
        <a:lstStyle/>
        <a:p>
          <a:pPr marL="0" lvl="0" indent="0" algn="ctr" defTabSz="1911350">
            <a:lnSpc>
              <a:spcPct val="90000"/>
            </a:lnSpc>
            <a:spcBef>
              <a:spcPct val="0"/>
            </a:spcBef>
            <a:spcAft>
              <a:spcPct val="35000"/>
            </a:spcAft>
            <a:buNone/>
          </a:pPr>
          <a:r>
            <a:rPr lang="en-GB" sz="4300" kern="1200"/>
            <a:t>Patient warming</a:t>
          </a:r>
          <a:endParaRPr lang="en-GB" sz="4300" kern="1200" dirty="0"/>
        </a:p>
      </dsp:txBody>
      <dsp:txXfrm>
        <a:off x="978000" y="3083669"/>
        <a:ext cx="4140000" cy="97829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78C751-755A-446E-99C8-BD1AB11D1379}">
      <dsp:nvSpPr>
        <dsp:cNvPr id="0" name=""/>
        <dsp:cNvSpPr/>
      </dsp:nvSpPr>
      <dsp:spPr>
        <a:xfrm>
          <a:off x="0" y="54475"/>
          <a:ext cx="6840760" cy="3978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GB" sz="1700" b="1" kern="1200" dirty="0"/>
            <a:t>Lack of ownership and accountability </a:t>
          </a:r>
          <a:r>
            <a:rPr lang="en-GB" sz="1700" kern="1200" dirty="0"/>
            <a:t> </a:t>
          </a:r>
        </a:p>
      </dsp:txBody>
      <dsp:txXfrm>
        <a:off x="19419" y="73894"/>
        <a:ext cx="6801922" cy="358962"/>
      </dsp:txXfrm>
    </dsp:sp>
    <dsp:sp modelId="{FA44F00D-C0CE-46A4-8EE3-05E7FCFDD438}">
      <dsp:nvSpPr>
        <dsp:cNvPr id="0" name=""/>
        <dsp:cNvSpPr/>
      </dsp:nvSpPr>
      <dsp:spPr>
        <a:xfrm>
          <a:off x="0" y="501235"/>
          <a:ext cx="6840760" cy="3978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GB" sz="1700" b="1" kern="1200" dirty="0"/>
            <a:t>Inconsistent methods across the patient pathway</a:t>
          </a:r>
          <a:endParaRPr lang="en-GB" sz="1700" kern="1200" dirty="0"/>
        </a:p>
      </dsp:txBody>
      <dsp:txXfrm>
        <a:off x="19419" y="520654"/>
        <a:ext cx="6801922" cy="358962"/>
      </dsp:txXfrm>
    </dsp:sp>
    <dsp:sp modelId="{D5168044-7C6F-4309-B940-5C11A8A6F40C}">
      <dsp:nvSpPr>
        <dsp:cNvPr id="0" name=""/>
        <dsp:cNvSpPr/>
      </dsp:nvSpPr>
      <dsp:spPr>
        <a:xfrm>
          <a:off x="0" y="947995"/>
          <a:ext cx="6840760" cy="3978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GB" sz="1700" b="1" kern="1200" dirty="0"/>
            <a:t>Practical and technical limitations</a:t>
          </a:r>
          <a:endParaRPr lang="en-GB" sz="1700" kern="1200" dirty="0"/>
        </a:p>
      </dsp:txBody>
      <dsp:txXfrm>
        <a:off x="19419" y="967414"/>
        <a:ext cx="6801922" cy="358962"/>
      </dsp:txXfrm>
    </dsp:sp>
    <dsp:sp modelId="{E0373650-11D3-4E6A-8E88-8823F998C400}">
      <dsp:nvSpPr>
        <dsp:cNvPr id="0" name=""/>
        <dsp:cNvSpPr/>
      </dsp:nvSpPr>
      <dsp:spPr>
        <a:xfrm>
          <a:off x="0" y="1345795"/>
          <a:ext cx="6840760" cy="13724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7194" tIns="21590" rIns="120904" bIns="21590" numCol="1" spcCol="1270" anchor="t" anchorCtr="0">
          <a:noAutofit/>
        </a:bodyPr>
        <a:lstStyle/>
        <a:p>
          <a:pPr marL="114300" lvl="1" indent="-114300" algn="l" defTabSz="577850">
            <a:lnSpc>
              <a:spcPct val="90000"/>
            </a:lnSpc>
            <a:spcBef>
              <a:spcPct val="0"/>
            </a:spcBef>
            <a:spcAft>
              <a:spcPct val="20000"/>
            </a:spcAft>
            <a:buChar char="•"/>
          </a:pPr>
          <a:r>
            <a:rPr lang="en-GB" sz="1300" kern="1200"/>
            <a:t>Incorrect probe placement is common, particularly with nasopharyngeal devices, leading to inaccurate readings.</a:t>
          </a:r>
          <a:endParaRPr lang="en-GB" sz="1300" kern="1200" dirty="0"/>
        </a:p>
        <a:p>
          <a:pPr marL="114300" lvl="1" indent="-114300" algn="l" defTabSz="577850">
            <a:lnSpc>
              <a:spcPct val="90000"/>
            </a:lnSpc>
            <a:spcBef>
              <a:spcPct val="0"/>
            </a:spcBef>
            <a:spcAft>
              <a:spcPct val="20000"/>
            </a:spcAft>
            <a:buChar char="•"/>
          </a:pPr>
          <a:r>
            <a:rPr lang="en-GB" sz="1300" kern="1200"/>
            <a:t>Paper-based records limit visibility of trends and make auditing difficult.</a:t>
          </a:r>
          <a:endParaRPr lang="en-GB" sz="1300" kern="1200" dirty="0"/>
        </a:p>
        <a:p>
          <a:pPr marL="114300" lvl="1" indent="-114300" algn="l" defTabSz="577850">
            <a:lnSpc>
              <a:spcPct val="90000"/>
            </a:lnSpc>
            <a:spcBef>
              <a:spcPct val="0"/>
            </a:spcBef>
            <a:spcAft>
              <a:spcPct val="20000"/>
            </a:spcAft>
            <a:buChar char="•"/>
          </a:pPr>
          <a:r>
            <a:rPr lang="en-GB" sz="1300" kern="1200"/>
            <a:t>Non-integrated devices may require manual transcription, creating errors and inefficiencies.</a:t>
          </a:r>
          <a:endParaRPr lang="en-GB" sz="1300" kern="1200" dirty="0"/>
        </a:p>
        <a:p>
          <a:pPr marL="114300" lvl="1" indent="-114300" algn="l" defTabSz="577850">
            <a:lnSpc>
              <a:spcPct val="90000"/>
            </a:lnSpc>
            <a:spcBef>
              <a:spcPct val="0"/>
            </a:spcBef>
            <a:spcAft>
              <a:spcPct val="20000"/>
            </a:spcAft>
            <a:buChar char="•"/>
          </a:pPr>
          <a:r>
            <a:rPr lang="en-GB" sz="1300" kern="1200"/>
            <a:t>Resource constraints mean that not all patients undergoing surgery are provided with continuous monitoring, even when recommended.</a:t>
          </a:r>
          <a:endParaRPr lang="en-GB" sz="1300" kern="1200" dirty="0"/>
        </a:p>
      </dsp:txBody>
      <dsp:txXfrm>
        <a:off x="0" y="1345795"/>
        <a:ext cx="6840760" cy="1372409"/>
      </dsp:txXfrm>
    </dsp:sp>
    <dsp:sp modelId="{4B5D03F6-8EF7-4368-9995-B3711FBF069E}">
      <dsp:nvSpPr>
        <dsp:cNvPr id="0" name=""/>
        <dsp:cNvSpPr/>
      </dsp:nvSpPr>
      <dsp:spPr>
        <a:xfrm>
          <a:off x="0" y="2718205"/>
          <a:ext cx="6840760" cy="3978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GB" sz="1700" b="1" kern="1200" dirty="0"/>
            <a:t>Time pressures and workflow disruptions</a:t>
          </a:r>
          <a:endParaRPr lang="en-GB" sz="1700" kern="1200" dirty="0"/>
        </a:p>
      </dsp:txBody>
      <dsp:txXfrm>
        <a:off x="19419" y="2737624"/>
        <a:ext cx="6801922" cy="358962"/>
      </dsp:txXfrm>
    </dsp:sp>
    <dsp:sp modelId="{1F5978DD-1122-42F1-8D17-5DB16A243E77}">
      <dsp:nvSpPr>
        <dsp:cNvPr id="0" name=""/>
        <dsp:cNvSpPr/>
      </dsp:nvSpPr>
      <dsp:spPr>
        <a:xfrm>
          <a:off x="0" y="3164965"/>
          <a:ext cx="6840760" cy="3978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GB" sz="1700" b="1" kern="1200" dirty="0"/>
            <a:t>Education and cultural barriers</a:t>
          </a:r>
          <a:endParaRPr lang="en-GB" sz="1700" kern="1200" dirty="0"/>
        </a:p>
      </dsp:txBody>
      <dsp:txXfrm>
        <a:off x="19419" y="3184384"/>
        <a:ext cx="6801922" cy="358962"/>
      </dsp:txXfrm>
    </dsp:sp>
    <dsp:sp modelId="{77477883-9E79-41A1-A14A-1C24380F297D}">
      <dsp:nvSpPr>
        <dsp:cNvPr id="0" name=""/>
        <dsp:cNvSpPr/>
      </dsp:nvSpPr>
      <dsp:spPr>
        <a:xfrm>
          <a:off x="0" y="3611725"/>
          <a:ext cx="6840760" cy="3978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GB" sz="1700" b="1" kern="1200" dirty="0"/>
            <a:t>Infrastructure and environmental factors</a:t>
          </a:r>
          <a:endParaRPr lang="en-GB" sz="1700" kern="1200" dirty="0"/>
        </a:p>
      </dsp:txBody>
      <dsp:txXfrm>
        <a:off x="19419" y="3631144"/>
        <a:ext cx="6801922" cy="35896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32E1A4-000D-41F1-9A40-408530E5B3A9}">
      <dsp:nvSpPr>
        <dsp:cNvPr id="0" name=""/>
        <dsp:cNvSpPr/>
      </dsp:nvSpPr>
      <dsp:spPr>
        <a:xfrm>
          <a:off x="0" y="2033"/>
          <a:ext cx="6096000" cy="97829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9220" tIns="109220" rIns="109220" bIns="109220" numCol="1" spcCol="1270" anchor="ctr" anchorCtr="0">
          <a:noAutofit/>
        </a:bodyPr>
        <a:lstStyle/>
        <a:p>
          <a:pPr marL="0" lvl="0" indent="0" algn="ctr" defTabSz="1911350">
            <a:lnSpc>
              <a:spcPct val="90000"/>
            </a:lnSpc>
            <a:spcBef>
              <a:spcPct val="0"/>
            </a:spcBef>
            <a:spcAft>
              <a:spcPct val="35000"/>
            </a:spcAft>
            <a:buNone/>
          </a:pPr>
          <a:r>
            <a:rPr lang="en-GB" sz="4300" kern="1200" dirty="0"/>
            <a:t>Why SSIs are important</a:t>
          </a:r>
        </a:p>
      </dsp:txBody>
      <dsp:txXfrm>
        <a:off x="0" y="2033"/>
        <a:ext cx="6096000" cy="978296"/>
      </dsp:txXfrm>
    </dsp:sp>
    <dsp:sp modelId="{C3B447CE-801C-47CA-9F83-5F770D3DB2A4}">
      <dsp:nvSpPr>
        <dsp:cNvPr id="0" name=""/>
        <dsp:cNvSpPr/>
      </dsp:nvSpPr>
      <dsp:spPr>
        <a:xfrm>
          <a:off x="1113000" y="1029245"/>
          <a:ext cx="3870000" cy="97829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9220" tIns="109220" rIns="109220" bIns="109220" numCol="1" spcCol="1270" anchor="ctr" anchorCtr="0">
          <a:noAutofit/>
        </a:bodyPr>
        <a:lstStyle/>
        <a:p>
          <a:pPr marL="0" lvl="0" indent="0" algn="ctr" defTabSz="1911350">
            <a:lnSpc>
              <a:spcPct val="90000"/>
            </a:lnSpc>
            <a:spcBef>
              <a:spcPct val="0"/>
            </a:spcBef>
            <a:spcAft>
              <a:spcPct val="35000"/>
            </a:spcAft>
            <a:buNone/>
          </a:pPr>
          <a:r>
            <a:rPr lang="en-GB" sz="4300" kern="1200" dirty="0"/>
            <a:t>Preventing SSI</a:t>
          </a:r>
        </a:p>
      </dsp:txBody>
      <dsp:txXfrm>
        <a:off x="1113000" y="1029245"/>
        <a:ext cx="3870000" cy="978296"/>
      </dsp:txXfrm>
    </dsp:sp>
    <dsp:sp modelId="{13207F68-3C5C-48ED-8669-A1C12763473B}">
      <dsp:nvSpPr>
        <dsp:cNvPr id="0" name=""/>
        <dsp:cNvSpPr/>
      </dsp:nvSpPr>
      <dsp:spPr>
        <a:xfrm>
          <a:off x="1203000" y="2056457"/>
          <a:ext cx="3690000" cy="97829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9220" tIns="109220" rIns="109220" bIns="109220" numCol="1" spcCol="1270" anchor="ctr" anchorCtr="0">
          <a:noAutofit/>
        </a:bodyPr>
        <a:lstStyle/>
        <a:p>
          <a:pPr marL="0" lvl="0" indent="0" algn="ctr" defTabSz="1911350">
            <a:lnSpc>
              <a:spcPct val="90000"/>
            </a:lnSpc>
            <a:spcBef>
              <a:spcPct val="0"/>
            </a:spcBef>
            <a:spcAft>
              <a:spcPct val="35000"/>
            </a:spcAft>
            <a:buNone/>
          </a:pPr>
          <a:r>
            <a:rPr lang="en-GB" sz="4300" kern="1200"/>
            <a:t>Normothermia</a:t>
          </a:r>
          <a:endParaRPr lang="en-GB" sz="4300" kern="1200" dirty="0"/>
        </a:p>
      </dsp:txBody>
      <dsp:txXfrm>
        <a:off x="1203000" y="2056457"/>
        <a:ext cx="3690000" cy="978296"/>
      </dsp:txXfrm>
    </dsp:sp>
    <dsp:sp modelId="{5710890F-A57E-4F2F-8781-CE2CABDDAD58}">
      <dsp:nvSpPr>
        <dsp:cNvPr id="0" name=""/>
        <dsp:cNvSpPr/>
      </dsp:nvSpPr>
      <dsp:spPr>
        <a:xfrm>
          <a:off x="978000" y="3083669"/>
          <a:ext cx="4140000" cy="97829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9220" tIns="109220" rIns="109220" bIns="109220" numCol="1" spcCol="1270" anchor="ctr" anchorCtr="0">
          <a:noAutofit/>
        </a:bodyPr>
        <a:lstStyle/>
        <a:p>
          <a:pPr marL="0" lvl="0" indent="0" algn="ctr" defTabSz="1911350">
            <a:lnSpc>
              <a:spcPct val="90000"/>
            </a:lnSpc>
            <a:spcBef>
              <a:spcPct val="0"/>
            </a:spcBef>
            <a:spcAft>
              <a:spcPct val="35000"/>
            </a:spcAft>
            <a:buNone/>
          </a:pPr>
          <a:r>
            <a:rPr lang="en-GB" sz="4300" kern="1200"/>
            <a:t>Patient warming</a:t>
          </a:r>
          <a:endParaRPr lang="en-GB" sz="4300" kern="1200" dirty="0"/>
        </a:p>
      </dsp:txBody>
      <dsp:txXfrm>
        <a:off x="978000" y="3083669"/>
        <a:ext cx="4140000" cy="97829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32E1A4-000D-41F1-9A40-408530E5B3A9}">
      <dsp:nvSpPr>
        <dsp:cNvPr id="0" name=""/>
        <dsp:cNvSpPr/>
      </dsp:nvSpPr>
      <dsp:spPr>
        <a:xfrm>
          <a:off x="0" y="2033"/>
          <a:ext cx="6096000" cy="97829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9220" tIns="109220" rIns="109220" bIns="109220" numCol="1" spcCol="1270" anchor="ctr" anchorCtr="0">
          <a:noAutofit/>
        </a:bodyPr>
        <a:lstStyle/>
        <a:p>
          <a:pPr marL="0" lvl="0" indent="0" algn="ctr" defTabSz="1911350">
            <a:lnSpc>
              <a:spcPct val="90000"/>
            </a:lnSpc>
            <a:spcBef>
              <a:spcPct val="0"/>
            </a:spcBef>
            <a:spcAft>
              <a:spcPct val="35000"/>
            </a:spcAft>
            <a:buNone/>
          </a:pPr>
          <a:r>
            <a:rPr lang="en-GB" sz="4300" kern="1200" dirty="0"/>
            <a:t>Why SSIs are important</a:t>
          </a:r>
        </a:p>
      </dsp:txBody>
      <dsp:txXfrm>
        <a:off x="0" y="2033"/>
        <a:ext cx="6096000" cy="978296"/>
      </dsp:txXfrm>
    </dsp:sp>
    <dsp:sp modelId="{C3B447CE-801C-47CA-9F83-5F770D3DB2A4}">
      <dsp:nvSpPr>
        <dsp:cNvPr id="0" name=""/>
        <dsp:cNvSpPr/>
      </dsp:nvSpPr>
      <dsp:spPr>
        <a:xfrm>
          <a:off x="1113000" y="1029245"/>
          <a:ext cx="3870000" cy="97829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9220" tIns="109220" rIns="109220" bIns="109220" numCol="1" spcCol="1270" anchor="ctr" anchorCtr="0">
          <a:noAutofit/>
        </a:bodyPr>
        <a:lstStyle/>
        <a:p>
          <a:pPr marL="0" lvl="0" indent="0" algn="ctr" defTabSz="1911350">
            <a:lnSpc>
              <a:spcPct val="90000"/>
            </a:lnSpc>
            <a:spcBef>
              <a:spcPct val="0"/>
            </a:spcBef>
            <a:spcAft>
              <a:spcPct val="35000"/>
            </a:spcAft>
            <a:buNone/>
          </a:pPr>
          <a:r>
            <a:rPr lang="en-GB" sz="4300" kern="1200" dirty="0"/>
            <a:t>Preventing SSI</a:t>
          </a:r>
        </a:p>
      </dsp:txBody>
      <dsp:txXfrm>
        <a:off x="1113000" y="1029245"/>
        <a:ext cx="3870000" cy="978296"/>
      </dsp:txXfrm>
    </dsp:sp>
    <dsp:sp modelId="{13207F68-3C5C-48ED-8669-A1C12763473B}">
      <dsp:nvSpPr>
        <dsp:cNvPr id="0" name=""/>
        <dsp:cNvSpPr/>
      </dsp:nvSpPr>
      <dsp:spPr>
        <a:xfrm>
          <a:off x="1203000" y="2056457"/>
          <a:ext cx="3690000" cy="97829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9220" tIns="109220" rIns="109220" bIns="109220" numCol="1" spcCol="1270" anchor="ctr" anchorCtr="0">
          <a:noAutofit/>
        </a:bodyPr>
        <a:lstStyle/>
        <a:p>
          <a:pPr marL="0" lvl="0" indent="0" algn="ctr" defTabSz="1911350">
            <a:lnSpc>
              <a:spcPct val="90000"/>
            </a:lnSpc>
            <a:spcBef>
              <a:spcPct val="0"/>
            </a:spcBef>
            <a:spcAft>
              <a:spcPct val="35000"/>
            </a:spcAft>
            <a:buNone/>
          </a:pPr>
          <a:r>
            <a:rPr lang="en-GB" sz="4300" kern="1200" dirty="0"/>
            <a:t>Normothermia</a:t>
          </a:r>
        </a:p>
      </dsp:txBody>
      <dsp:txXfrm>
        <a:off x="1203000" y="2056457"/>
        <a:ext cx="3690000" cy="978296"/>
      </dsp:txXfrm>
    </dsp:sp>
    <dsp:sp modelId="{5710890F-A57E-4F2F-8781-CE2CABDDAD58}">
      <dsp:nvSpPr>
        <dsp:cNvPr id="0" name=""/>
        <dsp:cNvSpPr/>
      </dsp:nvSpPr>
      <dsp:spPr>
        <a:xfrm>
          <a:off x="978000" y="3083669"/>
          <a:ext cx="4140000" cy="97829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9220" tIns="109220" rIns="109220" bIns="109220" numCol="1" spcCol="1270" anchor="ctr" anchorCtr="0">
          <a:noAutofit/>
        </a:bodyPr>
        <a:lstStyle/>
        <a:p>
          <a:pPr marL="0" lvl="0" indent="0" algn="ctr" defTabSz="1911350">
            <a:lnSpc>
              <a:spcPct val="90000"/>
            </a:lnSpc>
            <a:spcBef>
              <a:spcPct val="0"/>
            </a:spcBef>
            <a:spcAft>
              <a:spcPct val="35000"/>
            </a:spcAft>
            <a:buNone/>
          </a:pPr>
          <a:r>
            <a:rPr lang="en-GB" sz="4300" kern="1200" dirty="0"/>
            <a:t>Patient warming</a:t>
          </a:r>
        </a:p>
      </dsp:txBody>
      <dsp:txXfrm>
        <a:off x="978000" y="3083669"/>
        <a:ext cx="4140000" cy="978296"/>
      </dsp:txXfrm>
    </dsp:sp>
  </dsp:spTree>
</dsp:drawing>
</file>

<file path=ppt/diagrams/layout1.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3.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11.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07A3B09-1D35-4EA2-9682-B7AC3E922FD1}" type="datetimeFigureOut">
              <a:rPr lang="en-GB" smtClean="0"/>
              <a:t>08/05/2026</a:t>
            </a:fld>
            <a:endParaRPr lang="en-GB"/>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D59082C-A303-41E3-978B-D8812549CACB}" type="slidenum">
              <a:rPr lang="en-GB" smtClean="0"/>
              <a:t>‹#›</a:t>
            </a:fld>
            <a:endParaRPr lang="en-GB"/>
          </a:p>
        </p:txBody>
      </p:sp>
    </p:spTree>
    <p:extLst>
      <p:ext uri="{BB962C8B-B14F-4D97-AF65-F5344CB8AC3E}">
        <p14:creationId xmlns:p14="http://schemas.microsoft.com/office/powerpoint/2010/main" val="35799322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dirty="0"/>
              <a:t>Refs </a:t>
            </a:r>
            <a:r>
              <a:rPr lang="en-GB" sz="1200" kern="1200" dirty="0">
                <a:solidFill>
                  <a:schemeClr val="tx1"/>
                </a:solidFill>
                <a:effectLst/>
                <a:latin typeface="+mn-lt"/>
                <a:ea typeface="+mn-ea"/>
                <a:cs typeface="+mn-cs"/>
              </a:rPr>
              <a:t>Kurz A, Sessler DI, Lenhardt R. Perioperative normothermia to reduce the incidence of surgical-wound infection and shorten hospitalization. Study of Wound Infection and Temperature Group. N Engl J Med. 1996 May 9;334(19):1209-15.</a:t>
            </a:r>
          </a:p>
          <a:p>
            <a:pPr lvl="0"/>
            <a:r>
              <a:rPr lang="en-GB" sz="1200" kern="1200" dirty="0">
                <a:solidFill>
                  <a:schemeClr val="tx1"/>
                </a:solidFill>
                <a:effectLst/>
                <a:latin typeface="+mn-lt"/>
                <a:ea typeface="+mn-ea"/>
                <a:cs typeface="+mn-cs"/>
              </a:rPr>
              <a:t>Pietsch AP, </a:t>
            </a:r>
            <a:r>
              <a:rPr lang="en-GB" sz="1200" kern="1200" dirty="0" err="1">
                <a:solidFill>
                  <a:schemeClr val="tx1"/>
                </a:solidFill>
                <a:effectLst/>
                <a:latin typeface="+mn-lt"/>
                <a:ea typeface="+mn-ea"/>
                <a:cs typeface="+mn-cs"/>
              </a:rPr>
              <a:t>Lindenblatt</a:t>
            </a:r>
            <a:r>
              <a:rPr lang="en-GB" sz="1200" kern="1200" dirty="0">
                <a:solidFill>
                  <a:schemeClr val="tx1"/>
                </a:solidFill>
                <a:effectLst/>
                <a:latin typeface="+mn-lt"/>
                <a:ea typeface="+mn-ea"/>
                <a:cs typeface="+mn-cs"/>
              </a:rPr>
              <a:t> N, Klar E. Perioperative hypothermia. Impact on wound healing. </a:t>
            </a:r>
            <a:r>
              <a:rPr lang="en-GB" sz="1200" kern="1200" dirty="0" err="1">
                <a:solidFill>
                  <a:schemeClr val="tx1"/>
                </a:solidFill>
                <a:effectLst/>
                <a:latin typeface="+mn-lt"/>
                <a:ea typeface="+mn-ea"/>
                <a:cs typeface="+mn-cs"/>
              </a:rPr>
              <a:t>Anaesthesist</a:t>
            </a:r>
            <a:r>
              <a:rPr lang="en-GB" sz="1200" kern="1200" dirty="0">
                <a:solidFill>
                  <a:schemeClr val="tx1"/>
                </a:solidFill>
                <a:effectLst/>
                <a:latin typeface="+mn-lt"/>
                <a:ea typeface="+mn-ea"/>
                <a:cs typeface="+mn-cs"/>
              </a:rPr>
              <a:t>. 2007 Sep;56(9):936-9.</a:t>
            </a:r>
          </a:p>
          <a:p>
            <a:pPr lvl="0"/>
            <a:r>
              <a:rPr lang="en-GB" sz="1200" kern="1200" dirty="0">
                <a:solidFill>
                  <a:schemeClr val="tx1"/>
                </a:solidFill>
                <a:effectLst/>
                <a:latin typeface="+mn-lt"/>
                <a:ea typeface="+mn-ea"/>
                <a:cs typeface="+mn-cs"/>
              </a:rPr>
              <a:t>Schmied H, Kurz A, Sessler DI, Kozek S, Reiter A. Mild hypothermia increases blood loss and transfusion requirements during total hip arthroplasty. Lancet. 1996 Feb 3;347(8997):289-92. </a:t>
            </a:r>
            <a:r>
              <a:rPr lang="en-GB" sz="1200" kern="1200" dirty="0" err="1">
                <a:solidFill>
                  <a:schemeClr val="tx1"/>
                </a:solidFill>
                <a:effectLst/>
                <a:latin typeface="+mn-lt"/>
                <a:ea typeface="+mn-ea"/>
                <a:cs typeface="+mn-cs"/>
              </a:rPr>
              <a:t>doi</a:t>
            </a:r>
            <a:r>
              <a:rPr lang="en-GB" sz="1200" kern="1200" dirty="0">
                <a:solidFill>
                  <a:schemeClr val="tx1"/>
                </a:solidFill>
                <a:effectLst/>
                <a:latin typeface="+mn-lt"/>
                <a:ea typeface="+mn-ea"/>
                <a:cs typeface="+mn-cs"/>
              </a:rPr>
              <a:t>: 10.1016/s0140-6736(96)90466-3.</a:t>
            </a:r>
          </a:p>
          <a:p>
            <a:pPr lvl="0"/>
            <a:r>
              <a:rPr lang="en-GB" sz="1200" kern="1200" dirty="0">
                <a:solidFill>
                  <a:schemeClr val="tx1"/>
                </a:solidFill>
                <a:effectLst/>
                <a:latin typeface="+mn-lt"/>
                <a:ea typeface="+mn-ea"/>
                <a:cs typeface="+mn-cs"/>
              </a:rPr>
              <a:t>Frank SM, Fleisher LA, Breslow MJ, Higgins MS, Olson KF, Kelly S, Beattie C. Perioperative maintenance of normothermia reduces the incidence of morbid cardiac events. A randomized clinical trial. JAMA. 1997 Apr 9;277(14):1127-34. </a:t>
            </a:r>
          </a:p>
          <a:p>
            <a:r>
              <a:rPr lang="en-GB" sz="1200" kern="1200" dirty="0">
                <a:solidFill>
                  <a:schemeClr val="tx1"/>
                </a:solidFill>
                <a:effectLst/>
                <a:latin typeface="+mn-lt"/>
                <a:ea typeface="+mn-ea"/>
                <a:cs typeface="+mn-cs"/>
              </a:rPr>
              <a:t> </a:t>
            </a:r>
          </a:p>
          <a:p>
            <a:pPr lvl="0"/>
            <a:r>
              <a:rPr lang="en-GB" sz="1200" kern="1200" dirty="0">
                <a:solidFill>
                  <a:schemeClr val="tx1"/>
                </a:solidFill>
                <a:effectLst/>
                <a:latin typeface="+mn-lt"/>
                <a:ea typeface="+mn-ea"/>
                <a:cs typeface="+mn-cs"/>
              </a:rPr>
              <a:t>Zhou J, </a:t>
            </a:r>
            <a:r>
              <a:rPr lang="en-GB" sz="1200" kern="1200" dirty="0" err="1">
                <a:solidFill>
                  <a:schemeClr val="tx1"/>
                </a:solidFill>
                <a:effectLst/>
                <a:latin typeface="+mn-lt"/>
                <a:ea typeface="+mn-ea"/>
                <a:cs typeface="+mn-cs"/>
              </a:rPr>
              <a:t>Poloyac</a:t>
            </a:r>
            <a:r>
              <a:rPr lang="en-GB" sz="1200" kern="1200" dirty="0">
                <a:solidFill>
                  <a:schemeClr val="tx1"/>
                </a:solidFill>
                <a:effectLst/>
                <a:latin typeface="+mn-lt"/>
                <a:ea typeface="+mn-ea"/>
                <a:cs typeface="+mn-cs"/>
              </a:rPr>
              <a:t> SM. The effect of therapeutic hypothermia on drug metabolism and response: cellular mechanisms to organ function. Expert </a:t>
            </a:r>
            <a:r>
              <a:rPr lang="en-GB" sz="1200" kern="1200" dirty="0" err="1">
                <a:solidFill>
                  <a:schemeClr val="tx1"/>
                </a:solidFill>
                <a:effectLst/>
                <a:latin typeface="+mn-lt"/>
                <a:ea typeface="+mn-ea"/>
                <a:cs typeface="+mn-cs"/>
              </a:rPr>
              <a:t>Opin</a:t>
            </a:r>
            <a:r>
              <a:rPr lang="en-GB" sz="1200" kern="1200" dirty="0">
                <a:solidFill>
                  <a:schemeClr val="tx1"/>
                </a:solidFill>
                <a:effectLst/>
                <a:latin typeface="+mn-lt"/>
                <a:ea typeface="+mn-ea"/>
                <a:cs typeface="+mn-cs"/>
              </a:rPr>
              <a:t> Drug </a:t>
            </a:r>
            <a:r>
              <a:rPr lang="en-GB" sz="1200" kern="1200" dirty="0" err="1">
                <a:solidFill>
                  <a:schemeClr val="tx1"/>
                </a:solidFill>
                <a:effectLst/>
                <a:latin typeface="+mn-lt"/>
                <a:ea typeface="+mn-ea"/>
                <a:cs typeface="+mn-cs"/>
              </a:rPr>
              <a:t>Metab</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Toxicol</a:t>
            </a:r>
            <a:r>
              <a:rPr lang="en-GB" sz="1200" kern="1200" dirty="0">
                <a:solidFill>
                  <a:schemeClr val="tx1"/>
                </a:solidFill>
                <a:effectLst/>
                <a:latin typeface="+mn-lt"/>
                <a:ea typeface="+mn-ea"/>
                <a:cs typeface="+mn-cs"/>
              </a:rPr>
              <a:t>. 2011 Jul;7(7):803-16. </a:t>
            </a:r>
            <a:r>
              <a:rPr lang="en-GB" sz="1200" kern="1200" dirty="0" err="1">
                <a:solidFill>
                  <a:schemeClr val="tx1"/>
                </a:solidFill>
                <a:effectLst/>
                <a:latin typeface="+mn-lt"/>
                <a:ea typeface="+mn-ea"/>
                <a:cs typeface="+mn-cs"/>
              </a:rPr>
              <a:t>doi</a:t>
            </a:r>
            <a:r>
              <a:rPr lang="en-GB" sz="1200" kern="1200" dirty="0">
                <a:solidFill>
                  <a:schemeClr val="tx1"/>
                </a:solidFill>
                <a:effectLst/>
                <a:latin typeface="+mn-lt"/>
                <a:ea typeface="+mn-ea"/>
                <a:cs typeface="+mn-cs"/>
              </a:rPr>
              <a:t>: 10.1517/17425255.2011.574127.</a:t>
            </a:r>
          </a:p>
          <a:p>
            <a:endParaRPr lang="en-GB" dirty="0"/>
          </a:p>
        </p:txBody>
      </p:sp>
      <p:sp>
        <p:nvSpPr>
          <p:cNvPr id="4" name="Slide Number Placeholder 3"/>
          <p:cNvSpPr>
            <a:spLocks noGrp="1"/>
          </p:cNvSpPr>
          <p:nvPr>
            <p:ph type="sldNum" sz="quarter" idx="5"/>
          </p:nvPr>
        </p:nvSpPr>
        <p:spPr/>
        <p:txBody>
          <a:bodyPr/>
          <a:lstStyle/>
          <a:p>
            <a:fld id="{3D59082C-A303-41E3-978B-D8812549CACB}" type="slidenum">
              <a:rPr lang="en-GB" smtClean="0"/>
              <a:t>24</a:t>
            </a:fld>
            <a:endParaRPr lang="en-GB"/>
          </a:p>
        </p:txBody>
      </p:sp>
    </p:spTree>
    <p:extLst>
      <p:ext uri="{BB962C8B-B14F-4D97-AF65-F5344CB8AC3E}">
        <p14:creationId xmlns:p14="http://schemas.microsoft.com/office/powerpoint/2010/main" val="22781427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AutoNum type="arabicPeriod"/>
              <a:tabLst>
                <a:tab pos="457200" algn="l"/>
              </a:tabLst>
            </a:pPr>
            <a:r>
              <a:rPr lang="en-GB" sz="1200" kern="100" dirty="0">
                <a:solidFill>
                  <a:schemeClr val="tx1"/>
                </a:solidFill>
                <a:effectLst/>
                <a:latin typeface="+mn-lt"/>
                <a:ea typeface="Aptos" panose="020B0004020202020204" pitchFamily="34" charset="0"/>
                <a:cs typeface="Times New Roman" panose="02020603050405020304" pitchFamily="18" charset="0"/>
              </a:rPr>
              <a:t>Kurz et al. N Engl J Med</a:t>
            </a:r>
            <a:r>
              <a:rPr lang="en-GB" sz="1200" kern="100" dirty="0">
                <a:solidFill>
                  <a:schemeClr val="tx1"/>
                </a:solidFill>
                <a:latin typeface="+mn-lt"/>
                <a:ea typeface="Aptos" panose="020B0004020202020204" pitchFamily="34" charset="0"/>
                <a:cs typeface="Times New Roman" panose="02020603050405020304" pitchFamily="18" charset="0"/>
              </a:rPr>
              <a:t> </a:t>
            </a:r>
            <a:r>
              <a:rPr lang="en-GB" sz="1200" kern="100" dirty="0">
                <a:solidFill>
                  <a:schemeClr val="tx1"/>
                </a:solidFill>
                <a:effectLst/>
                <a:latin typeface="+mn-lt"/>
                <a:ea typeface="Aptos" panose="020B0004020202020204" pitchFamily="34" charset="0"/>
                <a:cs typeface="Times New Roman" panose="02020603050405020304" pitchFamily="18" charset="0"/>
              </a:rPr>
              <a:t>1996. </a:t>
            </a:r>
          </a:p>
          <a:p>
            <a:pPr marL="342900" lvl="0" indent="-342900">
              <a:buAutoNum type="arabicPeriod"/>
              <a:tabLst>
                <a:tab pos="457200" algn="l"/>
              </a:tabLst>
            </a:pPr>
            <a:r>
              <a:rPr lang="en-GB" sz="1200" kern="1200" dirty="0">
                <a:solidFill>
                  <a:schemeClr val="tx1"/>
                </a:solidFill>
                <a:latin typeface="+mn-lt"/>
                <a:ea typeface="+mn-ea"/>
                <a:cs typeface="+mn-cs"/>
              </a:rPr>
              <a:t>Rajagopalan et al. </a:t>
            </a:r>
            <a:r>
              <a:rPr lang="en-GB" sz="1200" kern="1200" dirty="0" err="1">
                <a:solidFill>
                  <a:schemeClr val="tx1"/>
                </a:solidFill>
                <a:latin typeface="+mn-lt"/>
                <a:ea typeface="+mn-ea"/>
                <a:cs typeface="+mn-cs"/>
              </a:rPr>
              <a:t>Anesthesiology</a:t>
            </a:r>
            <a:r>
              <a:rPr lang="en-GB" sz="1200" kern="1200" dirty="0">
                <a:solidFill>
                  <a:schemeClr val="tx1"/>
                </a:solidFill>
                <a:latin typeface="+mn-lt"/>
                <a:ea typeface="+mn-ea"/>
                <a:cs typeface="+mn-cs"/>
              </a:rPr>
              <a:t> 2008. </a:t>
            </a:r>
          </a:p>
          <a:p>
            <a:pPr marL="342900" lvl="0" indent="-342900">
              <a:buAutoNum type="arabicPeriod"/>
              <a:tabLst>
                <a:tab pos="457200" algn="l"/>
              </a:tabLst>
            </a:pPr>
            <a:r>
              <a:rPr lang="en-GB" sz="1200" kern="1200" dirty="0">
                <a:solidFill>
                  <a:schemeClr val="tx1"/>
                </a:solidFill>
                <a:latin typeface="+mn-lt"/>
                <a:ea typeface="+mn-ea"/>
                <a:cs typeface="+mn-cs"/>
              </a:rPr>
              <a:t>Munday et al. </a:t>
            </a:r>
            <a:r>
              <a:rPr lang="en-GB" sz="1200" i="1" kern="1200" dirty="0">
                <a:solidFill>
                  <a:schemeClr val="tx1"/>
                </a:solidFill>
                <a:latin typeface="+mn-lt"/>
                <a:ea typeface="+mn-ea"/>
                <a:cs typeface="+mn-cs"/>
              </a:rPr>
              <a:t>JBI Database System Rev Implement Rep </a:t>
            </a:r>
            <a:r>
              <a:rPr lang="en-GB" sz="1200" kern="1200" dirty="0">
                <a:solidFill>
                  <a:schemeClr val="tx1"/>
                </a:solidFill>
                <a:latin typeface="+mn-lt"/>
                <a:ea typeface="+mn-ea"/>
                <a:cs typeface="+mn-cs"/>
              </a:rPr>
              <a:t>2019.</a:t>
            </a:r>
          </a:p>
          <a:p>
            <a:endParaRPr lang="en-GB" dirty="0"/>
          </a:p>
        </p:txBody>
      </p:sp>
      <p:sp>
        <p:nvSpPr>
          <p:cNvPr id="4" name="Slide Number Placeholder 3"/>
          <p:cNvSpPr>
            <a:spLocks noGrp="1"/>
          </p:cNvSpPr>
          <p:nvPr>
            <p:ph type="sldNum" sz="quarter" idx="5"/>
          </p:nvPr>
        </p:nvSpPr>
        <p:spPr/>
        <p:txBody>
          <a:bodyPr/>
          <a:lstStyle/>
          <a:p>
            <a:fld id="{3D59082C-A303-41E3-978B-D8812549CACB}" type="slidenum">
              <a:rPr lang="en-GB" smtClean="0"/>
              <a:t>33</a:t>
            </a:fld>
            <a:endParaRPr lang="en-GB"/>
          </a:p>
        </p:txBody>
      </p:sp>
    </p:spTree>
    <p:extLst>
      <p:ext uri="{BB962C8B-B14F-4D97-AF65-F5344CB8AC3E}">
        <p14:creationId xmlns:p14="http://schemas.microsoft.com/office/powerpoint/2010/main" val="11689287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endParaRPr lang="en-GB"/>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509E75D1-D62E-4598-95B6-6012CEF12FE6}" type="datetimeFigureOut">
              <a:rPr lang="en-GB" smtClean="0"/>
              <a:t>08/05/2026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970025-73BC-4027-9D28-3C60983BC0BC}" type="slidenum">
              <a:rPr lang="en-GB" smtClean="0"/>
              <a:t>‹#›</a:t>
            </a:fld>
            <a:endParaRPr lang="en-GB"/>
          </a:p>
        </p:txBody>
      </p:sp>
    </p:spTree>
    <p:extLst>
      <p:ext uri="{BB962C8B-B14F-4D97-AF65-F5344CB8AC3E}">
        <p14:creationId xmlns:p14="http://schemas.microsoft.com/office/powerpoint/2010/main" val="1565502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vl1p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09E75D1-D62E-4598-95B6-6012CEF12FE6}" type="datetimeFigureOut">
              <a:rPr lang="en-GB" smtClean="0"/>
              <a:t>08/05/2026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970025-73BC-4027-9D28-3C60983BC0BC}" type="slidenum">
              <a:rPr lang="en-GB" smtClean="0"/>
              <a:t>‹#›</a:t>
            </a:fld>
            <a:endParaRPr lang="en-GB"/>
          </a:p>
        </p:txBody>
      </p:sp>
    </p:spTree>
    <p:extLst>
      <p:ext uri="{BB962C8B-B14F-4D97-AF65-F5344CB8AC3E}">
        <p14:creationId xmlns:p14="http://schemas.microsoft.com/office/powerpoint/2010/main" val="2718325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09E75D1-D62E-4598-95B6-6012CEF12FE6}" type="datetimeFigureOut">
              <a:rPr lang="en-GB" smtClean="0"/>
              <a:t>08/05/2026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970025-73BC-4027-9D28-3C60983BC0BC}" type="slidenum">
              <a:rPr lang="en-GB" smtClean="0"/>
              <a:t>‹#›</a:t>
            </a:fld>
            <a:endParaRPr lang="en-GB"/>
          </a:p>
        </p:txBody>
      </p:sp>
    </p:spTree>
    <p:extLst>
      <p:ext uri="{BB962C8B-B14F-4D97-AF65-F5344CB8AC3E}">
        <p14:creationId xmlns:p14="http://schemas.microsoft.com/office/powerpoint/2010/main" val="465636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509E75D1-D62E-4598-95B6-6012CEF12FE6}" type="datetimeFigureOut">
              <a:rPr lang="en-GB" smtClean="0"/>
              <a:t>08/05/2026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F970025-73BC-4027-9D28-3C60983BC0BC}" type="slidenum">
              <a:rPr lang="en-GB" smtClean="0"/>
              <a:t>‹#›</a:t>
            </a:fld>
            <a:endParaRPr lang="en-GB"/>
          </a:p>
        </p:txBody>
      </p:sp>
    </p:spTree>
    <p:extLst>
      <p:ext uri="{BB962C8B-B14F-4D97-AF65-F5344CB8AC3E}">
        <p14:creationId xmlns:p14="http://schemas.microsoft.com/office/powerpoint/2010/main" val="1597111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85725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509E75D1-D62E-4598-95B6-6012CEF12FE6}" type="datetimeFigureOut">
              <a:rPr lang="en-GB" smtClean="0"/>
              <a:t>08/05/2026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F970025-73BC-4027-9D28-3C60983BC0BC}" type="slidenum">
              <a:rPr lang="en-GB" smtClean="0"/>
              <a:t>‹#›</a:t>
            </a:fld>
            <a:endParaRPr lang="en-GB"/>
          </a:p>
        </p:txBody>
      </p:sp>
    </p:spTree>
    <p:extLst>
      <p:ext uri="{BB962C8B-B14F-4D97-AF65-F5344CB8AC3E}">
        <p14:creationId xmlns:p14="http://schemas.microsoft.com/office/powerpoint/2010/main" val="3310979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509E75D1-D62E-4598-95B6-6012CEF12FE6}" type="datetimeFigureOut">
              <a:rPr lang="en-GB" smtClean="0"/>
              <a:t>08/05/2026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F970025-73BC-4027-9D28-3C60983BC0BC}" type="slidenum">
              <a:rPr lang="en-GB" smtClean="0"/>
              <a:t>‹#›</a:t>
            </a:fld>
            <a:endParaRPr lang="en-GB"/>
          </a:p>
        </p:txBody>
      </p:sp>
    </p:spTree>
    <p:extLst>
      <p:ext uri="{BB962C8B-B14F-4D97-AF65-F5344CB8AC3E}">
        <p14:creationId xmlns:p14="http://schemas.microsoft.com/office/powerpoint/2010/main" val="2260417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9E75D1-D62E-4598-95B6-6012CEF12FE6}" type="datetimeFigureOut">
              <a:rPr lang="en-GB" smtClean="0"/>
              <a:t>08/05/2026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F970025-73BC-4027-9D28-3C60983BC0BC}" type="slidenum">
              <a:rPr lang="en-GB" smtClean="0"/>
              <a:t>‹#›</a:t>
            </a:fld>
            <a:endParaRPr lang="en-GB"/>
          </a:p>
        </p:txBody>
      </p:sp>
    </p:spTree>
    <p:extLst>
      <p:ext uri="{BB962C8B-B14F-4D97-AF65-F5344CB8AC3E}">
        <p14:creationId xmlns:p14="http://schemas.microsoft.com/office/powerpoint/2010/main" val="1915459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09E75D1-D62E-4598-95B6-6012CEF12FE6}" type="datetimeFigureOut">
              <a:rPr lang="en-GB" smtClean="0"/>
              <a:t>08/05/2026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F970025-73BC-4027-9D28-3C60983BC0BC}" type="slidenum">
              <a:rPr lang="en-GB" smtClean="0"/>
              <a:t>‹#›</a:t>
            </a:fld>
            <a:endParaRPr lang="en-GB"/>
          </a:p>
        </p:txBody>
      </p:sp>
    </p:spTree>
    <p:extLst>
      <p:ext uri="{BB962C8B-B14F-4D97-AF65-F5344CB8AC3E}">
        <p14:creationId xmlns:p14="http://schemas.microsoft.com/office/powerpoint/2010/main" val="4049345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09E75D1-D62E-4598-95B6-6012CEF12FE6}" type="datetimeFigureOut">
              <a:rPr lang="en-GB" smtClean="0"/>
              <a:t>08/05/2026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F970025-73BC-4027-9D28-3C60983BC0BC}" type="slidenum">
              <a:rPr lang="en-GB" smtClean="0"/>
              <a:t>‹#›</a:t>
            </a:fld>
            <a:endParaRPr lang="en-GB"/>
          </a:p>
        </p:txBody>
      </p:sp>
    </p:spTree>
    <p:extLst>
      <p:ext uri="{BB962C8B-B14F-4D97-AF65-F5344CB8AC3E}">
        <p14:creationId xmlns:p14="http://schemas.microsoft.com/office/powerpoint/2010/main" val="4119753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09E75D1-D62E-4598-95B6-6012CEF12FE6}" type="datetimeFigureOut">
              <a:rPr lang="en-GB" smtClean="0"/>
              <a:t>08/05/2026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970025-73BC-4027-9D28-3C60983BC0BC}" type="slidenum">
              <a:rPr lang="en-GB" smtClean="0"/>
              <a:t>‹#›</a:t>
            </a:fld>
            <a:endParaRPr lang="en-GB"/>
          </a:p>
        </p:txBody>
      </p:sp>
    </p:spTree>
    <p:extLst>
      <p:ext uri="{BB962C8B-B14F-4D97-AF65-F5344CB8AC3E}">
        <p14:creationId xmlns:p14="http://schemas.microsoft.com/office/powerpoint/2010/main" val="2794173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09E75D1-D62E-4598-95B6-6012CEF12FE6}" type="datetimeFigureOut">
              <a:rPr lang="en-GB" smtClean="0"/>
              <a:t>08/05/2026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970025-73BC-4027-9D28-3C60983BC0BC}" type="slidenum">
              <a:rPr lang="en-GB" smtClean="0"/>
              <a:t>‹#›</a:t>
            </a:fld>
            <a:endParaRPr lang="en-GB"/>
          </a:p>
        </p:txBody>
      </p:sp>
    </p:spTree>
    <p:extLst>
      <p:ext uri="{BB962C8B-B14F-4D97-AF65-F5344CB8AC3E}">
        <p14:creationId xmlns:p14="http://schemas.microsoft.com/office/powerpoint/2010/main" val="3107079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ver with imagery">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7831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09E75D1-D62E-4598-95B6-6012CEF12FE6}" type="datetimeFigureOut">
              <a:rPr lang="en-GB" smtClean="0"/>
              <a:t>08/05/2026</a:t>
            </a:fld>
            <a:endParaRPr lang="en-GB"/>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F970025-73BC-4027-9D28-3C60983BC0BC}" type="slidenum">
              <a:rPr lang="en-GB" smtClean="0"/>
              <a:t>‹#›</a:t>
            </a:fld>
            <a:endParaRPr lang="en-GB"/>
          </a:p>
        </p:txBody>
      </p:sp>
    </p:spTree>
    <p:extLst>
      <p:ext uri="{BB962C8B-B14F-4D97-AF65-F5344CB8AC3E}">
        <p14:creationId xmlns:p14="http://schemas.microsoft.com/office/powerpoint/2010/main" val="39179856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9144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mailto:jon.otter@nhs.net" TargetMode="External"/><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sciencedirect.com/science/article/pii/S0195670113003447#tbl3fnc"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3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mailto:jon.otter@nhs.net" TargetMode="External"/><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0D448133-268E-40B6-958C-2F63610CFB44}"/>
              </a:ext>
            </a:extLst>
          </p:cNvPr>
          <p:cNvPicPr>
            <a:picLocks noChangeAspect="1"/>
          </p:cNvPicPr>
          <p:nvPr/>
        </p:nvPicPr>
        <p:blipFill>
          <a:blip r:embed="rId2" cstate="print">
            <a:extLst>
              <a:ext uri="{28A0092B-C50C-407E-A947-70E740481C1C}">
                <a14:useLocalDpi xmlns:a14="http://schemas.microsoft.com/office/drawing/2010/main" val="0"/>
              </a:ext>
            </a:extLst>
          </a:blip>
          <a:srcRect t="19815"/>
          <a:stretch>
            <a:fillRect/>
          </a:stretch>
        </p:blipFill>
        <p:spPr>
          <a:xfrm>
            <a:off x="517974" y="436390"/>
            <a:ext cx="5491275" cy="2935460"/>
          </a:xfrm>
          <a:prstGeom prst="rect">
            <a:avLst/>
          </a:prstGeom>
        </p:spPr>
      </p:pic>
      <p:sp>
        <p:nvSpPr>
          <p:cNvPr id="4" name="TextBox 3"/>
          <p:cNvSpPr txBox="1"/>
          <p:nvPr/>
        </p:nvSpPr>
        <p:spPr>
          <a:xfrm>
            <a:off x="-199978" y="-2190"/>
            <a:ext cx="9543955" cy="450123"/>
          </a:xfrm>
          <a:prstGeom prst="rect">
            <a:avLst/>
          </a:prstGeom>
          <a:noFill/>
        </p:spPr>
        <p:txBody>
          <a:bodyPr wrap="square" rtlCol="0">
            <a:spAutoFit/>
          </a:bodyPr>
          <a:lstStyle/>
          <a:p>
            <a:pPr algn="ctr">
              <a:spcAft>
                <a:spcPts val="1125"/>
              </a:spcAft>
            </a:pPr>
            <a:r>
              <a:rPr lang="en-GB" sz="2325" b="1" dirty="0">
                <a:latin typeface="Arial" panose="020B0604020202020204" pitchFamily="34" charset="0"/>
                <a:cs typeface="Arial" panose="020B0604020202020204" pitchFamily="34" charset="0"/>
              </a:rPr>
              <a:t>Optimising perioperative quality: the role of patient warming </a:t>
            </a:r>
            <a:endParaRPr lang="en-GB" sz="2325" b="1" i="1" dirty="0">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20BE5D6-3B90-4900-A1C1-9926CF461BFC}"/>
              </a:ext>
            </a:extLst>
          </p:cNvPr>
          <p:cNvSpPr/>
          <p:nvPr/>
        </p:nvSpPr>
        <p:spPr>
          <a:xfrm>
            <a:off x="12123" y="3577089"/>
            <a:ext cx="6502977" cy="1815882"/>
          </a:xfrm>
          <a:prstGeom prst="rect">
            <a:avLst/>
          </a:prstGeom>
        </p:spPr>
        <p:txBody>
          <a:bodyPr wrap="square">
            <a:spAutoFit/>
          </a:bodyPr>
          <a:lstStyle/>
          <a:p>
            <a:r>
              <a:rPr lang="en-GB" sz="1400" dirty="0">
                <a:latin typeface="Arial" panose="020B0604020202020204" pitchFamily="34" charset="0"/>
                <a:cs typeface="Arial" panose="020B0604020202020204" pitchFamily="34" charset="0"/>
              </a:rPr>
              <a:t>Jon Otter PhD </a:t>
            </a:r>
            <a:r>
              <a:rPr lang="en-GB" sz="1400" dirty="0" err="1">
                <a:latin typeface="Arial" panose="020B0604020202020204" pitchFamily="34" charset="0"/>
                <a:cs typeface="Arial" panose="020B0604020202020204" pitchFamily="34" charset="0"/>
              </a:rPr>
              <a:t>FRCPath</a:t>
            </a:r>
            <a:r>
              <a:rPr lang="en-GB" sz="1400" dirty="0">
                <a:latin typeface="Arial" panose="020B0604020202020204" pitchFamily="34" charset="0"/>
                <a:cs typeface="Arial" panose="020B0604020202020204" pitchFamily="34" charset="0"/>
              </a:rPr>
              <a:t> FIBMS</a:t>
            </a:r>
          </a:p>
          <a:p>
            <a:r>
              <a:rPr lang="en-GB" sz="1400" dirty="0">
                <a:latin typeface="Arial" panose="020B0604020202020204" pitchFamily="34" charset="0"/>
                <a:cs typeface="Arial" panose="020B0604020202020204" pitchFamily="34" charset="0"/>
              </a:rPr>
              <a:t>Director of Infection Prevention and Control &amp; Consultant Clinical Scientist</a:t>
            </a:r>
          </a:p>
          <a:p>
            <a:r>
              <a:rPr lang="en-GB" sz="1400" dirty="0">
                <a:latin typeface="Arial" panose="020B0604020202020204" pitchFamily="34" charset="0"/>
                <a:cs typeface="Arial" panose="020B0604020202020204" pitchFamily="34" charset="0"/>
              </a:rPr>
              <a:t>Guy’s and St </a:t>
            </a:r>
            <a:r>
              <a:rPr lang="en-GB" sz="1400" dirty="0" err="1">
                <a:latin typeface="Arial" panose="020B0604020202020204" pitchFamily="34" charset="0"/>
                <a:cs typeface="Arial" panose="020B0604020202020204" pitchFamily="34" charset="0"/>
              </a:rPr>
              <a:t>Thomas’</a:t>
            </a:r>
            <a:r>
              <a:rPr lang="en-GB" sz="1400" dirty="0">
                <a:latin typeface="Arial" panose="020B0604020202020204" pitchFamily="34" charset="0"/>
                <a:cs typeface="Arial" panose="020B0604020202020204" pitchFamily="34" charset="0"/>
              </a:rPr>
              <a:t> NHS Foundation Trust</a:t>
            </a:r>
          </a:p>
          <a:p>
            <a:r>
              <a:rPr lang="en-GB" sz="1400" dirty="0">
                <a:latin typeface="Arial" panose="020B0604020202020204" pitchFamily="34" charset="0"/>
                <a:cs typeface="Arial" panose="020B0604020202020204" pitchFamily="34" charset="0"/>
              </a:rPr>
              <a:t>Honorary Senior Lecture in HCAI &amp; AMR, Imperial College London</a:t>
            </a:r>
          </a:p>
          <a:p>
            <a:pPr marL="268274" indent="-268274"/>
            <a:r>
              <a:rPr lang="en-GB" sz="1400" dirty="0">
                <a:latin typeface="Arial" panose="020B0604020202020204" pitchFamily="34" charset="0"/>
                <a:cs typeface="Arial" panose="020B0604020202020204" pitchFamily="34" charset="0"/>
              </a:rPr>
              <a:t>	@</a:t>
            </a:r>
            <a:r>
              <a:rPr lang="en-GB" sz="1400" dirty="0" err="1">
                <a:latin typeface="Arial" pitchFamily="34" charset="0"/>
                <a:cs typeface="Arial" pitchFamily="34" charset="0"/>
              </a:rPr>
              <a:t>jonotter</a:t>
            </a:r>
            <a:endParaRPr lang="en-GB" sz="1400" dirty="0">
              <a:latin typeface="Arial" pitchFamily="34" charset="0"/>
              <a:cs typeface="Arial" pitchFamily="34" charset="0"/>
            </a:endParaRPr>
          </a:p>
          <a:p>
            <a:pPr marL="268274" indent="-268274"/>
            <a:r>
              <a:rPr lang="en-GB" sz="1400" dirty="0">
                <a:latin typeface="Arial" pitchFamily="34" charset="0"/>
                <a:cs typeface="Arial" pitchFamily="34" charset="0"/>
              </a:rPr>
              <a:t>   	@</a:t>
            </a:r>
            <a:r>
              <a:rPr lang="en-GB" sz="1400" dirty="0" err="1">
                <a:latin typeface="Arial" panose="020B0604020202020204" pitchFamily="34" charset="0"/>
                <a:cs typeface="Arial" panose="020B0604020202020204" pitchFamily="34" charset="0"/>
              </a:rPr>
              <a:t>jon-otter.bsky.social</a:t>
            </a:r>
            <a:endParaRPr lang="en-GB" sz="1400" dirty="0">
              <a:latin typeface="Arial" pitchFamily="34" charset="0"/>
              <a:cs typeface="Arial" pitchFamily="34" charset="0"/>
            </a:endParaRPr>
          </a:p>
          <a:p>
            <a:pPr marL="268274" indent="-268274">
              <a:buClr>
                <a:schemeClr val="bg1"/>
              </a:buClr>
            </a:pPr>
            <a:r>
              <a:rPr lang="en-GB" sz="1400" dirty="0">
                <a:latin typeface="Arial" pitchFamily="34" charset="0"/>
                <a:cs typeface="Arial" pitchFamily="34" charset="0"/>
              </a:rPr>
              <a:t>	</a:t>
            </a:r>
            <a:r>
              <a:rPr lang="en-GB" sz="1400" dirty="0">
                <a:latin typeface="Arial" pitchFamily="34" charset="0"/>
                <a:cs typeface="Arial" pitchFamily="34" charset="0"/>
                <a:hlinkClick r:id="rId3"/>
              </a:rPr>
              <a:t>jon.otter@nhs.net</a:t>
            </a:r>
            <a:endParaRPr lang="en-GB" sz="1400" dirty="0">
              <a:latin typeface="Arial" pitchFamily="34" charset="0"/>
              <a:cs typeface="Arial" pitchFamily="34" charset="0"/>
            </a:endParaRPr>
          </a:p>
          <a:p>
            <a:pPr marL="268274" indent="-268274">
              <a:buClr>
                <a:schemeClr val="bg1"/>
              </a:buClr>
            </a:pPr>
            <a:endParaRPr lang="en-GB" sz="1400" dirty="0">
              <a:latin typeface="Arial" pitchFamily="34" charset="0"/>
              <a:cs typeface="Arial" pitchFamily="34" charset="0"/>
            </a:endParaRPr>
          </a:p>
        </p:txBody>
      </p:sp>
      <p:pic>
        <p:nvPicPr>
          <p:cNvPr id="8" name="Picture 6" descr="Mail 5 Icon - Free Icons">
            <a:extLst>
              <a:ext uri="{FF2B5EF4-FFF2-40B4-BE49-F238E27FC236}">
                <a16:creationId xmlns:a16="http://schemas.microsoft.com/office/drawing/2014/main" id="{E553A794-3353-4299-A280-03EEEB97730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8448" y="4930235"/>
            <a:ext cx="172731" cy="17273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X Symbol&quot; Images – Browse 473 Stock Photos, Vectors, and Video | Adobe Stock">
            <a:extLst>
              <a:ext uri="{FF2B5EF4-FFF2-40B4-BE49-F238E27FC236}">
                <a16:creationId xmlns:a16="http://schemas.microsoft.com/office/drawing/2014/main" id="{792BB3F8-6C73-4D6E-AC14-B84874DFF1A8}"/>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58388"/>
          <a:stretch/>
        </p:blipFill>
        <p:spPr bwMode="auto">
          <a:xfrm>
            <a:off x="108923" y="4465063"/>
            <a:ext cx="185244" cy="24099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School of Improvement – Medical Education">
            <a:extLst>
              <a:ext uri="{FF2B5EF4-FFF2-40B4-BE49-F238E27FC236}">
                <a16:creationId xmlns:a16="http://schemas.microsoft.com/office/drawing/2014/main" id="{1D9F278B-9DB2-4817-B61E-56D4F5017F4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20960" y="4328181"/>
            <a:ext cx="2025885" cy="71136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Bluesky - Wikipedia">
            <a:extLst>
              <a:ext uri="{FF2B5EF4-FFF2-40B4-BE49-F238E27FC236}">
                <a16:creationId xmlns:a16="http://schemas.microsoft.com/office/drawing/2014/main" id="{E6EED9EC-9482-45BF-A343-0DE9DC9669B0}"/>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8923" y="4706058"/>
            <a:ext cx="210108" cy="18573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https://upload.wikimedia.org/wikipedia/commons/thumb/0/06/Imperial_College_London_new_logo.png/250px-Imperial_College_London_new_logo.png">
            <a:extLst>
              <a:ext uri="{FF2B5EF4-FFF2-40B4-BE49-F238E27FC236}">
                <a16:creationId xmlns:a16="http://schemas.microsoft.com/office/drawing/2014/main" id="{E0F5BBFA-9EDA-4276-A021-C26CA69B0EE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20960" y="3993268"/>
            <a:ext cx="1944938" cy="21783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319C3D8B-631E-8067-31BE-70C6FF254B7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514815" y="744600"/>
            <a:ext cx="2111211" cy="2111211"/>
          </a:xfrm>
          <a:prstGeom prst="rect">
            <a:avLst/>
          </a:prstGeom>
        </p:spPr>
      </p:pic>
      <p:sp>
        <p:nvSpPr>
          <p:cNvPr id="5" name="Rectangle 4">
            <a:extLst>
              <a:ext uri="{FF2B5EF4-FFF2-40B4-BE49-F238E27FC236}">
                <a16:creationId xmlns:a16="http://schemas.microsoft.com/office/drawing/2014/main" id="{EFE883C4-5D6A-CB13-F9F6-52FE2BEE808D}"/>
              </a:ext>
            </a:extLst>
          </p:cNvPr>
          <p:cNvSpPr/>
          <p:nvPr/>
        </p:nvSpPr>
        <p:spPr>
          <a:xfrm>
            <a:off x="6383584" y="2893284"/>
            <a:ext cx="2373671" cy="646331"/>
          </a:xfrm>
          <a:prstGeom prst="rect">
            <a:avLst/>
          </a:prstGeom>
        </p:spPr>
        <p:txBody>
          <a:bodyPr wrap="square">
            <a:spAutoFit/>
          </a:bodyPr>
          <a:lstStyle/>
          <a:p>
            <a:pPr algn="ctr"/>
            <a:r>
              <a:rPr lang="en-GB" dirty="0">
                <a:latin typeface="Arial" pitchFamily="34" charset="0"/>
                <a:cs typeface="Arial" pitchFamily="34" charset="0"/>
              </a:rPr>
              <a:t>Scan me for </a:t>
            </a:r>
            <a:r>
              <a:rPr lang="en-GB" dirty="0" err="1">
                <a:latin typeface="Arial" pitchFamily="34" charset="0"/>
                <a:cs typeface="Arial" pitchFamily="34" charset="0"/>
              </a:rPr>
              <a:t>Mentimeter</a:t>
            </a:r>
            <a:r>
              <a:rPr lang="en-GB" dirty="0">
                <a:latin typeface="Arial" pitchFamily="34" charset="0"/>
                <a:cs typeface="Arial" pitchFamily="34" charset="0"/>
              </a:rPr>
              <a:t> polls!</a:t>
            </a:r>
          </a:p>
        </p:txBody>
      </p:sp>
    </p:spTree>
    <p:extLst>
      <p:ext uri="{BB962C8B-B14F-4D97-AF65-F5344CB8AC3E}">
        <p14:creationId xmlns:p14="http://schemas.microsoft.com/office/powerpoint/2010/main" val="4100292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80771-DB90-23A1-AD8A-EF90803CCD58}"/>
              </a:ext>
            </a:extLst>
          </p:cNvPr>
          <p:cNvSpPr>
            <a:spLocks noGrp="1"/>
          </p:cNvSpPr>
          <p:nvPr>
            <p:ph type="title"/>
          </p:nvPr>
        </p:nvSpPr>
        <p:spPr/>
        <p:txBody>
          <a:bodyPr>
            <a:normAutofit fontScale="90000"/>
          </a:bodyPr>
          <a:lstStyle/>
          <a:p>
            <a:r>
              <a:rPr lang="en-GB" dirty="0"/>
              <a:t>Which is the most common HCAI in terms of prevalence?</a:t>
            </a:r>
          </a:p>
        </p:txBody>
      </p:sp>
      <p:sp>
        <p:nvSpPr>
          <p:cNvPr id="3" name="Content Placeholder 2">
            <a:extLst>
              <a:ext uri="{FF2B5EF4-FFF2-40B4-BE49-F238E27FC236}">
                <a16:creationId xmlns:a16="http://schemas.microsoft.com/office/drawing/2014/main" id="{EFFBE599-AE76-7665-F781-DEFAE9D0C3E8}"/>
              </a:ext>
            </a:extLst>
          </p:cNvPr>
          <p:cNvSpPr>
            <a:spLocks noGrp="1"/>
          </p:cNvSpPr>
          <p:nvPr>
            <p:ph idx="1"/>
          </p:nvPr>
        </p:nvSpPr>
        <p:spPr/>
        <p:txBody>
          <a:bodyPr/>
          <a:lstStyle/>
          <a:p>
            <a:r>
              <a:rPr lang="en-GB" dirty="0"/>
              <a:t>UTI</a:t>
            </a:r>
          </a:p>
          <a:p>
            <a:r>
              <a:rPr lang="en-GB" dirty="0"/>
              <a:t>BSI</a:t>
            </a:r>
          </a:p>
          <a:p>
            <a:r>
              <a:rPr lang="en-GB" dirty="0"/>
              <a:t>SSI</a:t>
            </a:r>
          </a:p>
          <a:p>
            <a:r>
              <a:rPr lang="en-GB" dirty="0"/>
              <a:t>Lower RTI</a:t>
            </a:r>
          </a:p>
          <a:p>
            <a:r>
              <a:rPr lang="en-GB" i="1" dirty="0"/>
              <a:t>C. difficile </a:t>
            </a:r>
            <a:r>
              <a:rPr lang="en-GB" dirty="0"/>
              <a:t>infection</a:t>
            </a:r>
            <a:endParaRPr lang="en-GB" i="1" dirty="0"/>
          </a:p>
        </p:txBody>
      </p:sp>
    </p:spTree>
    <p:extLst>
      <p:ext uri="{BB962C8B-B14F-4D97-AF65-F5344CB8AC3E}">
        <p14:creationId xmlns:p14="http://schemas.microsoft.com/office/powerpoint/2010/main" val="2246072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1420583788"/>
              </p:ext>
            </p:extLst>
          </p:nvPr>
        </p:nvGraphicFramePr>
        <p:xfrm>
          <a:off x="1524000" y="53975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90926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Infections related to surgery vs. SSI</a:t>
            </a:r>
          </a:p>
        </p:txBody>
      </p:sp>
      <p:graphicFrame>
        <p:nvGraphicFramePr>
          <p:cNvPr id="4" name="Diagram 3"/>
          <p:cNvGraphicFramePr/>
          <p:nvPr>
            <p:extLst>
              <p:ext uri="{D42A27DB-BD31-4B8C-83A1-F6EECF244321}">
                <p14:modId xmlns:p14="http://schemas.microsoft.com/office/powerpoint/2010/main" val="425920338"/>
              </p:ext>
            </p:extLst>
          </p:nvPr>
        </p:nvGraphicFramePr>
        <p:xfrm>
          <a:off x="1524000" y="987574"/>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2429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858933094"/>
              </p:ext>
            </p:extLst>
          </p:nvPr>
        </p:nvGraphicFramePr>
        <p:xfrm>
          <a:off x="467544" y="123478"/>
          <a:ext cx="8064896" cy="50200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85911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Patient experience</a:t>
            </a:r>
          </a:p>
        </p:txBody>
      </p:sp>
      <p:sp>
        <p:nvSpPr>
          <p:cNvPr id="5" name="TextBox 4"/>
          <p:cNvSpPr txBox="1"/>
          <p:nvPr/>
        </p:nvSpPr>
        <p:spPr>
          <a:xfrm>
            <a:off x="107504" y="4784253"/>
            <a:ext cx="5040560" cy="307777"/>
          </a:xfrm>
          <a:prstGeom prst="rect">
            <a:avLst/>
          </a:prstGeom>
          <a:noFill/>
        </p:spPr>
        <p:txBody>
          <a:bodyPr wrap="square" rtlCol="0">
            <a:spAutoFit/>
          </a:bodyPr>
          <a:lstStyle/>
          <a:p>
            <a:r>
              <a:rPr lang="en-GB" sz="1400" dirty="0"/>
              <a:t>Tanner et al. J Infect Prevent 2012</a:t>
            </a:r>
          </a:p>
        </p:txBody>
      </p:sp>
      <p:sp>
        <p:nvSpPr>
          <p:cNvPr id="6" name="Rectangle 5"/>
          <p:cNvSpPr/>
          <p:nvPr/>
        </p:nvSpPr>
        <p:spPr>
          <a:xfrm>
            <a:off x="179512" y="1203598"/>
            <a:ext cx="8784976" cy="3170099"/>
          </a:xfrm>
          <a:prstGeom prst="rect">
            <a:avLst/>
          </a:prstGeom>
        </p:spPr>
        <p:txBody>
          <a:bodyPr wrap="square">
            <a:spAutoFit/>
          </a:bodyPr>
          <a:lstStyle/>
          <a:p>
            <a:r>
              <a:rPr lang="en-GB" sz="2000" i="1" dirty="0"/>
              <a:t>‘I was crying, I was just not well at all. I couldn’t keep a drink down. The GP came and said what do you expect, you’ve had major surgery. I started to think I was going mad, perhaps you are supposed to feel like this. My husband was at his wits end, he didn’t know what to do. He called the NHS helpline and they said to buy some anti-sickness tablets from the chemist but they didn’t work. He rang the hospital and they weren’t very helpful, he rang the ward and they said she has been discharged so there is nothing we can do. Then after three or four days I was getting terrific pains in my stomach and I felt like I had wet myself, there was a lot of blood just gushing out of me.’</a:t>
            </a:r>
          </a:p>
        </p:txBody>
      </p:sp>
      <p:sp>
        <p:nvSpPr>
          <p:cNvPr id="7" name="TextBox 6"/>
          <p:cNvSpPr txBox="1"/>
          <p:nvPr/>
        </p:nvSpPr>
        <p:spPr>
          <a:xfrm>
            <a:off x="1115616" y="846742"/>
            <a:ext cx="6912768" cy="307777"/>
          </a:xfrm>
          <a:prstGeom prst="rect">
            <a:avLst/>
          </a:prstGeom>
          <a:noFill/>
        </p:spPr>
        <p:txBody>
          <a:bodyPr wrap="square" rtlCol="0">
            <a:spAutoFit/>
          </a:bodyPr>
          <a:lstStyle/>
          <a:p>
            <a:pPr algn="ctr"/>
            <a:r>
              <a:rPr lang="en-GB" sz="1400" dirty="0"/>
              <a:t>17 patients who had suffered an SSI were enrolled into a semi-structured interview</a:t>
            </a:r>
          </a:p>
        </p:txBody>
      </p:sp>
    </p:spTree>
    <p:extLst>
      <p:ext uri="{BB962C8B-B14F-4D97-AF65-F5344CB8AC3E}">
        <p14:creationId xmlns:p14="http://schemas.microsoft.com/office/powerpoint/2010/main" val="1838903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Economic burden and perspectives</a:t>
            </a:r>
          </a:p>
        </p:txBody>
      </p:sp>
      <p:graphicFrame>
        <p:nvGraphicFramePr>
          <p:cNvPr id="4" name="Diagram 3"/>
          <p:cNvGraphicFramePr/>
          <p:nvPr>
            <p:extLst>
              <p:ext uri="{D42A27DB-BD31-4B8C-83A1-F6EECF244321}">
                <p14:modId xmlns:p14="http://schemas.microsoft.com/office/powerpoint/2010/main" val="318376624"/>
              </p:ext>
            </p:extLst>
          </p:nvPr>
        </p:nvGraphicFramePr>
        <p:xfrm>
          <a:off x="923764" y="634603"/>
          <a:ext cx="7296472"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12009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2376421032"/>
              </p:ext>
            </p:extLst>
          </p:nvPr>
        </p:nvGraphicFramePr>
        <p:xfrm>
          <a:off x="107504" y="-308570"/>
          <a:ext cx="8928992" cy="53285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p:cNvSpPr>
            <a:spLocks noGrp="1"/>
          </p:cNvSpPr>
          <p:nvPr>
            <p:ph type="title"/>
          </p:nvPr>
        </p:nvSpPr>
        <p:spPr/>
        <p:txBody>
          <a:bodyPr>
            <a:normAutofit/>
          </a:bodyPr>
          <a:lstStyle/>
          <a:p>
            <a:r>
              <a:rPr lang="en-GB" sz="2400" dirty="0"/>
              <a:t>Cost of SSI</a:t>
            </a:r>
          </a:p>
        </p:txBody>
      </p:sp>
      <p:sp>
        <p:nvSpPr>
          <p:cNvPr id="4" name="TextBox 3"/>
          <p:cNvSpPr txBox="1"/>
          <p:nvPr/>
        </p:nvSpPr>
        <p:spPr>
          <a:xfrm>
            <a:off x="107504" y="4784253"/>
            <a:ext cx="5040560" cy="307777"/>
          </a:xfrm>
          <a:prstGeom prst="rect">
            <a:avLst/>
          </a:prstGeom>
          <a:noFill/>
        </p:spPr>
        <p:txBody>
          <a:bodyPr wrap="square" rtlCol="0">
            <a:spAutoFit/>
          </a:bodyPr>
          <a:lstStyle/>
          <a:p>
            <a:r>
              <a:rPr lang="en-GB" sz="1400" dirty="0" err="1"/>
              <a:t>Iskander</a:t>
            </a:r>
            <a:r>
              <a:rPr lang="en-GB" sz="1400" dirty="0"/>
              <a:t> et al. World J </a:t>
            </a:r>
            <a:r>
              <a:rPr lang="en-GB" sz="1400" dirty="0" err="1"/>
              <a:t>Emerg</a:t>
            </a:r>
            <a:r>
              <a:rPr lang="en-GB" sz="1400" dirty="0"/>
              <a:t> </a:t>
            </a:r>
            <a:r>
              <a:rPr lang="en-GB" sz="1400" dirty="0" err="1"/>
              <a:t>Surg</a:t>
            </a:r>
            <a:r>
              <a:rPr lang="en-GB" sz="1400" dirty="0"/>
              <a:t> 2019</a:t>
            </a:r>
          </a:p>
        </p:txBody>
      </p:sp>
    </p:spTree>
    <p:extLst>
      <p:ext uri="{BB962C8B-B14F-4D97-AF65-F5344CB8AC3E}">
        <p14:creationId xmlns:p14="http://schemas.microsoft.com/office/powerpoint/2010/main" val="3753446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0075" t="26200" r="20863" b="27600"/>
          <a:stretch/>
        </p:blipFill>
        <p:spPr>
          <a:xfrm>
            <a:off x="179512" y="843558"/>
            <a:ext cx="8712968" cy="3833706"/>
          </a:xfrm>
          <a:prstGeom prst="rect">
            <a:avLst/>
          </a:prstGeom>
        </p:spPr>
      </p:pic>
      <p:sp>
        <p:nvSpPr>
          <p:cNvPr id="2" name="Title 1"/>
          <p:cNvSpPr>
            <a:spLocks noGrp="1"/>
          </p:cNvSpPr>
          <p:nvPr>
            <p:ph type="title"/>
          </p:nvPr>
        </p:nvSpPr>
        <p:spPr/>
        <p:txBody>
          <a:bodyPr>
            <a:normAutofit/>
          </a:bodyPr>
          <a:lstStyle/>
          <a:p>
            <a:r>
              <a:rPr lang="en-GB" dirty="0"/>
              <a:t>Cost of SSI – extended length of stay</a:t>
            </a:r>
          </a:p>
        </p:txBody>
      </p:sp>
      <p:sp>
        <p:nvSpPr>
          <p:cNvPr id="5" name="TextBox 4"/>
          <p:cNvSpPr txBox="1"/>
          <p:nvPr/>
        </p:nvSpPr>
        <p:spPr>
          <a:xfrm>
            <a:off x="107504" y="4784253"/>
            <a:ext cx="5040560" cy="307777"/>
          </a:xfrm>
          <a:prstGeom prst="rect">
            <a:avLst/>
          </a:prstGeom>
          <a:noFill/>
        </p:spPr>
        <p:txBody>
          <a:bodyPr wrap="square" rtlCol="0">
            <a:spAutoFit/>
          </a:bodyPr>
          <a:lstStyle/>
          <a:p>
            <a:r>
              <a:rPr lang="en-GB" sz="1400" dirty="0" err="1"/>
              <a:t>Badia</a:t>
            </a:r>
            <a:r>
              <a:rPr lang="en-GB" sz="1400" dirty="0"/>
              <a:t> et al. J </a:t>
            </a:r>
            <a:r>
              <a:rPr lang="en-GB" sz="1400" dirty="0" err="1"/>
              <a:t>Hosp</a:t>
            </a:r>
            <a:r>
              <a:rPr lang="en-GB" sz="1400" dirty="0"/>
              <a:t> Infect 2017</a:t>
            </a:r>
          </a:p>
        </p:txBody>
      </p:sp>
    </p:spTree>
    <p:extLst>
      <p:ext uri="{BB962C8B-B14F-4D97-AF65-F5344CB8AC3E}">
        <p14:creationId xmlns:p14="http://schemas.microsoft.com/office/powerpoint/2010/main" val="2850748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2559491992"/>
              </p:ext>
            </p:extLst>
          </p:nvPr>
        </p:nvGraphicFramePr>
        <p:xfrm>
          <a:off x="611560" y="160443"/>
          <a:ext cx="8280920" cy="4623810"/>
        </p:xfrm>
        <a:graphic>
          <a:graphicData uri="http://schemas.openxmlformats.org/drawingml/2006/table">
            <a:tbl>
              <a:tblPr/>
              <a:tblGrid>
                <a:gridCol w="4140460">
                  <a:extLst>
                    <a:ext uri="{9D8B030D-6E8A-4147-A177-3AD203B41FA5}">
                      <a16:colId xmlns:a16="http://schemas.microsoft.com/office/drawing/2014/main" val="20000"/>
                    </a:ext>
                  </a:extLst>
                </a:gridCol>
                <a:gridCol w="4140460">
                  <a:extLst>
                    <a:ext uri="{9D8B030D-6E8A-4147-A177-3AD203B41FA5}">
                      <a16:colId xmlns:a16="http://schemas.microsoft.com/office/drawing/2014/main" val="20001"/>
                    </a:ext>
                  </a:extLst>
                </a:gridCol>
              </a:tblGrid>
              <a:tr h="226315">
                <a:tc>
                  <a:txBody>
                    <a:bodyPr/>
                    <a:lstStyle/>
                    <a:p>
                      <a:r>
                        <a:rPr lang="en-GB" sz="1400" b="1">
                          <a:effectLst/>
                        </a:rPr>
                        <a:t>Category</a:t>
                      </a:r>
                    </a:p>
                  </a:txBody>
                  <a:tcPr marL="2891" marR="2891" marT="2891" marB="2891">
                    <a:lnL>
                      <a:noFill/>
                    </a:lnL>
                    <a:lnR>
                      <a:noFill/>
                    </a:lnR>
                    <a:lnT w="6350" cap="flat" cmpd="sng" algn="ctr">
                      <a:solidFill>
                        <a:srgbClr val="EBEBEB"/>
                      </a:solidFill>
                      <a:prstDash val="solid"/>
                      <a:round/>
                      <a:headEnd type="none" w="med" len="med"/>
                      <a:tailEnd type="none" w="med" len="med"/>
                    </a:lnT>
                    <a:lnB w="6350" cap="flat" cmpd="sng" algn="ctr">
                      <a:solidFill>
                        <a:srgbClr val="EBEBEB"/>
                      </a:solidFill>
                      <a:prstDash val="solid"/>
                      <a:round/>
                      <a:headEnd type="none" w="med" len="med"/>
                      <a:tailEnd type="none" w="med" len="med"/>
                    </a:lnB>
                  </a:tcPr>
                </a:tc>
                <a:tc>
                  <a:txBody>
                    <a:bodyPr/>
                    <a:lstStyle/>
                    <a:p>
                      <a:r>
                        <a:rPr lang="en-GB" sz="1400" b="1" dirty="0">
                          <a:effectLst/>
                        </a:rPr>
                        <a:t>Median cost attributable to SSI (95% CI)</a:t>
                      </a:r>
                    </a:p>
                  </a:txBody>
                  <a:tcPr marL="2891" marR="2891" marT="2891" marB="2891">
                    <a:lnL>
                      <a:noFill/>
                    </a:lnL>
                    <a:lnR>
                      <a:noFill/>
                    </a:lnR>
                    <a:lnT w="6350" cap="flat" cmpd="sng" algn="ctr">
                      <a:solidFill>
                        <a:srgbClr val="EBEBEB"/>
                      </a:solidFill>
                      <a:prstDash val="solid"/>
                      <a:round/>
                      <a:headEnd type="none" w="med" len="med"/>
                      <a:tailEnd type="none" w="med" len="med"/>
                    </a:lnT>
                    <a:lnB w="6350" cap="flat" cmpd="sng" algn="ctr">
                      <a:solidFill>
                        <a:srgbClr val="EBEBEB"/>
                      </a:solidFill>
                      <a:prstDash val="solid"/>
                      <a:round/>
                      <a:headEnd type="none" w="med" len="med"/>
                      <a:tailEnd type="none" w="med" len="med"/>
                    </a:lnB>
                  </a:tcPr>
                </a:tc>
                <a:extLst>
                  <a:ext uri="{0D108BD9-81ED-4DB2-BD59-A6C34878D82A}">
                    <a16:rowId xmlns:a16="http://schemas.microsoft.com/office/drawing/2014/main" val="10000"/>
                  </a:ext>
                </a:extLst>
              </a:tr>
              <a:tr h="201469">
                <a:tc>
                  <a:txBody>
                    <a:bodyPr/>
                    <a:lstStyle/>
                    <a:p>
                      <a:r>
                        <a:rPr lang="en-GB" sz="1400">
                          <a:effectLst/>
                        </a:rPr>
                        <a:t>Cardiac</a:t>
                      </a:r>
                    </a:p>
                  </a:txBody>
                  <a:tcPr marL="2891" marR="2891" marT="2891" marB="2891">
                    <a:lnL>
                      <a:noFill/>
                    </a:lnL>
                    <a:lnR>
                      <a:noFill/>
                    </a:lnR>
                    <a:lnT w="6350" cap="flat" cmpd="sng" algn="ctr">
                      <a:solidFill>
                        <a:srgbClr val="EBEBEB"/>
                      </a:solidFill>
                      <a:prstDash val="solid"/>
                      <a:round/>
                      <a:headEnd type="none" w="med" len="med"/>
                      <a:tailEnd type="none" w="med" len="med"/>
                    </a:lnT>
                    <a:lnB w="6350" cap="flat" cmpd="sng" algn="ctr">
                      <a:solidFill>
                        <a:srgbClr val="EBEBEB"/>
                      </a:solidFill>
                      <a:prstDash val="solid"/>
                      <a:round/>
                      <a:headEnd type="none" w="med" len="med"/>
                      <a:tailEnd type="none" w="med" len="med"/>
                    </a:lnB>
                  </a:tcPr>
                </a:tc>
                <a:tc>
                  <a:txBody>
                    <a:bodyPr/>
                    <a:lstStyle/>
                    <a:p>
                      <a:r>
                        <a:rPr lang="en-GB" sz="1400">
                          <a:effectLst/>
                        </a:rPr>
                        <a:t>£11,003 (8,517–15,395)</a:t>
                      </a:r>
                    </a:p>
                  </a:txBody>
                  <a:tcPr marL="2891" marR="2891" marT="2891" marB="2891">
                    <a:lnL>
                      <a:noFill/>
                    </a:lnL>
                    <a:lnR>
                      <a:noFill/>
                    </a:lnR>
                    <a:lnT w="6350" cap="flat" cmpd="sng" algn="ctr">
                      <a:solidFill>
                        <a:srgbClr val="EBEBEB"/>
                      </a:solidFill>
                      <a:prstDash val="solid"/>
                      <a:round/>
                      <a:headEnd type="none" w="med" len="med"/>
                      <a:tailEnd type="none" w="med" len="med"/>
                    </a:lnT>
                    <a:lnB w="6350" cap="flat" cmpd="sng" algn="ctr">
                      <a:solidFill>
                        <a:srgbClr val="EBEBEB"/>
                      </a:solidFill>
                      <a:prstDash val="solid"/>
                      <a:round/>
                      <a:headEnd type="none" w="med" len="med"/>
                      <a:tailEnd type="none" w="med" len="med"/>
                    </a:lnB>
                  </a:tcPr>
                </a:tc>
                <a:extLst>
                  <a:ext uri="{0D108BD9-81ED-4DB2-BD59-A6C34878D82A}">
                    <a16:rowId xmlns:a16="http://schemas.microsoft.com/office/drawing/2014/main" val="10001"/>
                  </a:ext>
                </a:extLst>
              </a:tr>
              <a:tr h="201469">
                <a:tc>
                  <a:txBody>
                    <a:bodyPr/>
                    <a:lstStyle/>
                    <a:p>
                      <a:r>
                        <a:rPr lang="en-GB" sz="1400">
                          <a:effectLst/>
                        </a:rPr>
                        <a:t>Vascular</a:t>
                      </a:r>
                    </a:p>
                  </a:txBody>
                  <a:tcPr marL="2891" marR="2891" marT="2891" marB="2891">
                    <a:lnL>
                      <a:noFill/>
                    </a:lnL>
                    <a:lnR>
                      <a:noFill/>
                    </a:lnR>
                    <a:lnT w="6350" cap="flat" cmpd="sng" algn="ctr">
                      <a:solidFill>
                        <a:srgbClr val="EBEBEB"/>
                      </a:solidFill>
                      <a:prstDash val="solid"/>
                      <a:round/>
                      <a:headEnd type="none" w="med" len="med"/>
                      <a:tailEnd type="none" w="med" len="med"/>
                    </a:lnT>
                    <a:lnB w="6350" cap="flat" cmpd="sng" algn="ctr">
                      <a:solidFill>
                        <a:srgbClr val="EBEBEB"/>
                      </a:solidFill>
                      <a:prstDash val="solid"/>
                      <a:round/>
                      <a:headEnd type="none" w="med" len="med"/>
                      <a:tailEnd type="none" w="med" len="med"/>
                    </a:lnB>
                  </a:tcPr>
                </a:tc>
                <a:tc>
                  <a:txBody>
                    <a:bodyPr/>
                    <a:lstStyle/>
                    <a:p>
                      <a:r>
                        <a:rPr lang="en-GB" sz="1400">
                          <a:effectLst/>
                        </a:rPr>
                        <a:t>£2,480 (–757 to 9,209)</a:t>
                      </a:r>
                    </a:p>
                  </a:txBody>
                  <a:tcPr marL="2891" marR="2891" marT="2891" marB="2891">
                    <a:lnL>
                      <a:noFill/>
                    </a:lnL>
                    <a:lnR>
                      <a:noFill/>
                    </a:lnR>
                    <a:lnT w="6350" cap="flat" cmpd="sng" algn="ctr">
                      <a:solidFill>
                        <a:srgbClr val="EBEBEB"/>
                      </a:solidFill>
                      <a:prstDash val="solid"/>
                      <a:round/>
                      <a:headEnd type="none" w="med" len="med"/>
                      <a:tailEnd type="none" w="med" len="med"/>
                    </a:lnT>
                    <a:lnB w="6350" cap="flat" cmpd="sng" algn="ctr">
                      <a:solidFill>
                        <a:srgbClr val="EBEBEB"/>
                      </a:solidFill>
                      <a:prstDash val="solid"/>
                      <a:round/>
                      <a:headEnd type="none" w="med" len="med"/>
                      <a:tailEnd type="none" w="med" len="med"/>
                    </a:lnB>
                  </a:tcPr>
                </a:tc>
                <a:extLst>
                  <a:ext uri="{0D108BD9-81ED-4DB2-BD59-A6C34878D82A}">
                    <a16:rowId xmlns:a16="http://schemas.microsoft.com/office/drawing/2014/main" val="10002"/>
                  </a:ext>
                </a:extLst>
              </a:tr>
              <a:tr h="201469">
                <a:tc>
                  <a:txBody>
                    <a:bodyPr/>
                    <a:lstStyle/>
                    <a:p>
                      <a:r>
                        <a:rPr lang="en-GB" sz="1400">
                          <a:effectLst/>
                        </a:rPr>
                        <a:t>Limb amputation</a:t>
                      </a:r>
                    </a:p>
                  </a:txBody>
                  <a:tcPr marL="2891" marR="2891" marT="2891" marB="2891">
                    <a:lnL>
                      <a:noFill/>
                    </a:lnL>
                    <a:lnR>
                      <a:noFill/>
                    </a:lnR>
                    <a:lnT w="6350" cap="flat" cmpd="sng" algn="ctr">
                      <a:solidFill>
                        <a:srgbClr val="EBEBEB"/>
                      </a:solidFill>
                      <a:prstDash val="solid"/>
                      <a:round/>
                      <a:headEnd type="none" w="med" len="med"/>
                      <a:tailEnd type="none" w="med" len="med"/>
                    </a:lnT>
                    <a:lnB w="6350" cap="flat" cmpd="sng" algn="ctr">
                      <a:solidFill>
                        <a:srgbClr val="EBEBEB"/>
                      </a:solidFill>
                      <a:prstDash val="solid"/>
                      <a:round/>
                      <a:headEnd type="none" w="med" len="med"/>
                      <a:tailEnd type="none" w="med" len="med"/>
                    </a:lnB>
                  </a:tcPr>
                </a:tc>
                <a:tc>
                  <a:txBody>
                    <a:bodyPr/>
                    <a:lstStyle/>
                    <a:p>
                      <a:r>
                        <a:rPr lang="en-GB" sz="1400">
                          <a:effectLst/>
                        </a:rPr>
                        <a:t>£6,799</a:t>
                      </a:r>
                      <a:r>
                        <a:rPr lang="en-GB" sz="1400" u="none" strike="noStrike" baseline="30000">
                          <a:solidFill>
                            <a:srgbClr val="0C7DBB"/>
                          </a:solidFill>
                          <a:effectLst/>
                          <a:hlinkClick r:id="rId2"/>
                        </a:rPr>
                        <a:t>c</a:t>
                      </a:r>
                      <a:endParaRPr lang="en-GB" sz="1400">
                        <a:effectLst/>
                      </a:endParaRPr>
                    </a:p>
                  </a:txBody>
                  <a:tcPr marL="2891" marR="2891" marT="2891" marB="2891">
                    <a:lnL>
                      <a:noFill/>
                    </a:lnL>
                    <a:lnR>
                      <a:noFill/>
                    </a:lnR>
                    <a:lnT w="6350" cap="flat" cmpd="sng" algn="ctr">
                      <a:solidFill>
                        <a:srgbClr val="EBEBEB"/>
                      </a:solidFill>
                      <a:prstDash val="solid"/>
                      <a:round/>
                      <a:headEnd type="none" w="med" len="med"/>
                      <a:tailEnd type="none" w="med" len="med"/>
                    </a:lnT>
                    <a:lnB w="6350" cap="flat" cmpd="sng" algn="ctr">
                      <a:solidFill>
                        <a:srgbClr val="EBEBEB"/>
                      </a:solidFill>
                      <a:prstDash val="solid"/>
                      <a:round/>
                      <a:headEnd type="none" w="med" len="med"/>
                      <a:tailEnd type="none" w="med" len="med"/>
                    </a:lnB>
                  </a:tcPr>
                </a:tc>
                <a:extLst>
                  <a:ext uri="{0D108BD9-81ED-4DB2-BD59-A6C34878D82A}">
                    <a16:rowId xmlns:a16="http://schemas.microsoft.com/office/drawing/2014/main" val="10003"/>
                  </a:ext>
                </a:extLst>
              </a:tr>
              <a:tr h="201469">
                <a:tc>
                  <a:txBody>
                    <a:bodyPr/>
                    <a:lstStyle/>
                    <a:p>
                      <a:r>
                        <a:rPr lang="en-GB" sz="1400">
                          <a:effectLst/>
                        </a:rPr>
                        <a:t>Hip replacement</a:t>
                      </a:r>
                    </a:p>
                  </a:txBody>
                  <a:tcPr marL="2891" marR="2891" marT="2891" marB="2891">
                    <a:lnL>
                      <a:noFill/>
                    </a:lnL>
                    <a:lnR>
                      <a:noFill/>
                    </a:lnR>
                    <a:lnT w="6350" cap="flat" cmpd="sng" algn="ctr">
                      <a:solidFill>
                        <a:srgbClr val="EBEBEB"/>
                      </a:solidFill>
                      <a:prstDash val="solid"/>
                      <a:round/>
                      <a:headEnd type="none" w="med" len="med"/>
                      <a:tailEnd type="none" w="med" len="med"/>
                    </a:lnT>
                    <a:lnB w="6350" cap="flat" cmpd="sng" algn="ctr">
                      <a:solidFill>
                        <a:srgbClr val="EBEBEB"/>
                      </a:solidFill>
                      <a:prstDash val="solid"/>
                      <a:round/>
                      <a:headEnd type="none" w="med" len="med"/>
                      <a:tailEnd type="none" w="med" len="med"/>
                    </a:lnB>
                  </a:tcPr>
                </a:tc>
                <a:tc>
                  <a:txBody>
                    <a:bodyPr/>
                    <a:lstStyle/>
                    <a:p>
                      <a:r>
                        <a:rPr lang="en-GB" sz="1400">
                          <a:effectLst/>
                        </a:rPr>
                        <a:t>£3,214 (657–17,040)</a:t>
                      </a:r>
                    </a:p>
                  </a:txBody>
                  <a:tcPr marL="2891" marR="2891" marT="2891" marB="2891">
                    <a:lnL>
                      <a:noFill/>
                    </a:lnL>
                    <a:lnR>
                      <a:noFill/>
                    </a:lnR>
                    <a:lnT w="6350" cap="flat" cmpd="sng" algn="ctr">
                      <a:solidFill>
                        <a:srgbClr val="EBEBEB"/>
                      </a:solidFill>
                      <a:prstDash val="solid"/>
                      <a:round/>
                      <a:headEnd type="none" w="med" len="med"/>
                      <a:tailEnd type="none" w="med" len="med"/>
                    </a:lnT>
                    <a:lnB w="6350" cap="flat" cmpd="sng" algn="ctr">
                      <a:solidFill>
                        <a:srgbClr val="EBEBEB"/>
                      </a:solidFill>
                      <a:prstDash val="solid"/>
                      <a:round/>
                      <a:headEnd type="none" w="med" len="med"/>
                      <a:tailEnd type="none" w="med" len="med"/>
                    </a:lnB>
                  </a:tcPr>
                </a:tc>
                <a:extLst>
                  <a:ext uri="{0D108BD9-81ED-4DB2-BD59-A6C34878D82A}">
                    <a16:rowId xmlns:a16="http://schemas.microsoft.com/office/drawing/2014/main" val="10004"/>
                  </a:ext>
                </a:extLst>
              </a:tr>
              <a:tr h="201469">
                <a:tc>
                  <a:txBody>
                    <a:bodyPr/>
                    <a:lstStyle/>
                    <a:p>
                      <a:r>
                        <a:rPr lang="en-GB" sz="1400">
                          <a:effectLst/>
                        </a:rPr>
                        <a:t>Knee replacement</a:t>
                      </a:r>
                    </a:p>
                  </a:txBody>
                  <a:tcPr marL="2891" marR="2891" marT="2891" marB="2891">
                    <a:lnL>
                      <a:noFill/>
                    </a:lnL>
                    <a:lnR>
                      <a:noFill/>
                    </a:lnR>
                    <a:lnT w="6350" cap="flat" cmpd="sng" algn="ctr">
                      <a:solidFill>
                        <a:srgbClr val="EBEBEB"/>
                      </a:solidFill>
                      <a:prstDash val="solid"/>
                      <a:round/>
                      <a:headEnd type="none" w="med" len="med"/>
                      <a:tailEnd type="none" w="med" len="med"/>
                    </a:lnT>
                    <a:lnB w="6350" cap="flat" cmpd="sng" algn="ctr">
                      <a:solidFill>
                        <a:srgbClr val="EBEBEB"/>
                      </a:solidFill>
                      <a:prstDash val="solid"/>
                      <a:round/>
                      <a:headEnd type="none" w="med" len="med"/>
                      <a:tailEnd type="none" w="med" len="med"/>
                    </a:lnB>
                  </a:tcPr>
                </a:tc>
                <a:tc>
                  <a:txBody>
                    <a:bodyPr/>
                    <a:lstStyle/>
                    <a:p>
                      <a:r>
                        <a:rPr lang="en-GB" sz="1400">
                          <a:effectLst/>
                        </a:rPr>
                        <a:t>£2,356</a:t>
                      </a:r>
                      <a:r>
                        <a:rPr lang="en-GB" sz="1400" u="none" strike="noStrike" baseline="30000">
                          <a:solidFill>
                            <a:srgbClr val="0C7DBB"/>
                          </a:solidFill>
                          <a:effectLst/>
                          <a:hlinkClick r:id="rId2"/>
                        </a:rPr>
                        <a:t>c</a:t>
                      </a:r>
                      <a:endParaRPr lang="en-GB" sz="1400">
                        <a:effectLst/>
                      </a:endParaRPr>
                    </a:p>
                  </a:txBody>
                  <a:tcPr marL="2891" marR="2891" marT="2891" marB="2891">
                    <a:lnL>
                      <a:noFill/>
                    </a:lnL>
                    <a:lnR>
                      <a:noFill/>
                    </a:lnR>
                    <a:lnT w="6350" cap="flat" cmpd="sng" algn="ctr">
                      <a:solidFill>
                        <a:srgbClr val="EBEBEB"/>
                      </a:solidFill>
                      <a:prstDash val="solid"/>
                      <a:round/>
                      <a:headEnd type="none" w="med" len="med"/>
                      <a:tailEnd type="none" w="med" len="med"/>
                    </a:lnT>
                    <a:lnB w="6350" cap="flat" cmpd="sng" algn="ctr">
                      <a:solidFill>
                        <a:srgbClr val="EBEBEB"/>
                      </a:solidFill>
                      <a:prstDash val="solid"/>
                      <a:round/>
                      <a:headEnd type="none" w="med" len="med"/>
                      <a:tailEnd type="none" w="med" len="med"/>
                    </a:lnB>
                  </a:tcPr>
                </a:tc>
                <a:extLst>
                  <a:ext uri="{0D108BD9-81ED-4DB2-BD59-A6C34878D82A}">
                    <a16:rowId xmlns:a16="http://schemas.microsoft.com/office/drawing/2014/main" val="10005"/>
                  </a:ext>
                </a:extLst>
              </a:tr>
              <a:tr h="233797">
                <a:tc>
                  <a:txBody>
                    <a:bodyPr/>
                    <a:lstStyle/>
                    <a:p>
                      <a:r>
                        <a:rPr lang="en-GB" sz="1400">
                          <a:effectLst/>
                        </a:rPr>
                        <a:t>Reduction long bone fracture</a:t>
                      </a:r>
                    </a:p>
                  </a:txBody>
                  <a:tcPr marL="2891" marR="2891" marT="2891" marB="2891">
                    <a:lnL>
                      <a:noFill/>
                    </a:lnL>
                    <a:lnR>
                      <a:noFill/>
                    </a:lnR>
                    <a:lnT w="6350" cap="flat" cmpd="sng" algn="ctr">
                      <a:solidFill>
                        <a:srgbClr val="EBEBEB"/>
                      </a:solidFill>
                      <a:prstDash val="solid"/>
                      <a:round/>
                      <a:headEnd type="none" w="med" len="med"/>
                      <a:tailEnd type="none" w="med" len="med"/>
                    </a:lnT>
                    <a:lnB w="6350" cap="flat" cmpd="sng" algn="ctr">
                      <a:solidFill>
                        <a:srgbClr val="EBEBEB"/>
                      </a:solidFill>
                      <a:prstDash val="solid"/>
                      <a:round/>
                      <a:headEnd type="none" w="med" len="med"/>
                      <a:tailEnd type="none" w="med" len="med"/>
                    </a:lnB>
                  </a:tcPr>
                </a:tc>
                <a:tc>
                  <a:txBody>
                    <a:bodyPr/>
                    <a:lstStyle/>
                    <a:p>
                      <a:r>
                        <a:rPr lang="en-GB" sz="1400">
                          <a:effectLst/>
                        </a:rPr>
                        <a:t>£4,982 (284–11,873)</a:t>
                      </a:r>
                    </a:p>
                  </a:txBody>
                  <a:tcPr marL="2891" marR="2891" marT="2891" marB="2891">
                    <a:lnL>
                      <a:noFill/>
                    </a:lnL>
                    <a:lnR>
                      <a:noFill/>
                    </a:lnR>
                    <a:lnT w="6350" cap="flat" cmpd="sng" algn="ctr">
                      <a:solidFill>
                        <a:srgbClr val="EBEBEB"/>
                      </a:solidFill>
                      <a:prstDash val="solid"/>
                      <a:round/>
                      <a:headEnd type="none" w="med" len="med"/>
                      <a:tailEnd type="none" w="med" len="med"/>
                    </a:lnT>
                    <a:lnB w="6350" cap="flat" cmpd="sng" algn="ctr">
                      <a:solidFill>
                        <a:srgbClr val="EBEBEB"/>
                      </a:solidFill>
                      <a:prstDash val="solid"/>
                      <a:round/>
                      <a:headEnd type="none" w="med" len="med"/>
                      <a:tailEnd type="none" w="med" len="med"/>
                    </a:lnB>
                  </a:tcPr>
                </a:tc>
                <a:extLst>
                  <a:ext uri="{0D108BD9-81ED-4DB2-BD59-A6C34878D82A}">
                    <a16:rowId xmlns:a16="http://schemas.microsoft.com/office/drawing/2014/main" val="10006"/>
                  </a:ext>
                </a:extLst>
              </a:tr>
              <a:tr h="201469">
                <a:tc>
                  <a:txBody>
                    <a:bodyPr/>
                    <a:lstStyle/>
                    <a:p>
                      <a:r>
                        <a:rPr lang="en-GB" sz="1400">
                          <a:effectLst/>
                        </a:rPr>
                        <a:t>Repair neck of femur</a:t>
                      </a:r>
                    </a:p>
                  </a:txBody>
                  <a:tcPr marL="2891" marR="2891" marT="2891" marB="2891">
                    <a:lnL>
                      <a:noFill/>
                    </a:lnL>
                    <a:lnR>
                      <a:noFill/>
                    </a:lnR>
                    <a:lnT w="6350" cap="flat" cmpd="sng" algn="ctr">
                      <a:solidFill>
                        <a:srgbClr val="EBEBEB"/>
                      </a:solidFill>
                      <a:prstDash val="solid"/>
                      <a:round/>
                      <a:headEnd type="none" w="med" len="med"/>
                      <a:tailEnd type="none" w="med" len="med"/>
                    </a:lnT>
                    <a:lnB w="6350" cap="flat" cmpd="sng" algn="ctr">
                      <a:solidFill>
                        <a:srgbClr val="EBEBEB"/>
                      </a:solidFill>
                      <a:prstDash val="solid"/>
                      <a:round/>
                      <a:headEnd type="none" w="med" len="med"/>
                      <a:tailEnd type="none" w="med" len="med"/>
                    </a:lnB>
                  </a:tcPr>
                </a:tc>
                <a:tc>
                  <a:txBody>
                    <a:bodyPr/>
                    <a:lstStyle/>
                    <a:p>
                      <a:r>
                        <a:rPr lang="en-GB" sz="1400">
                          <a:effectLst/>
                        </a:rPr>
                        <a:t>£12,104</a:t>
                      </a:r>
                      <a:r>
                        <a:rPr lang="en-GB" sz="1400" u="none" strike="noStrike" baseline="30000">
                          <a:solidFill>
                            <a:srgbClr val="0C7DBB"/>
                          </a:solidFill>
                          <a:effectLst/>
                          <a:hlinkClick r:id="rId2"/>
                        </a:rPr>
                        <a:t>c</a:t>
                      </a:r>
                      <a:endParaRPr lang="en-GB" sz="1400">
                        <a:effectLst/>
                      </a:endParaRPr>
                    </a:p>
                  </a:txBody>
                  <a:tcPr marL="2891" marR="2891" marT="2891" marB="2891">
                    <a:lnL>
                      <a:noFill/>
                    </a:lnL>
                    <a:lnR>
                      <a:noFill/>
                    </a:lnR>
                    <a:lnT w="6350" cap="flat" cmpd="sng" algn="ctr">
                      <a:solidFill>
                        <a:srgbClr val="EBEBEB"/>
                      </a:solidFill>
                      <a:prstDash val="solid"/>
                      <a:round/>
                      <a:headEnd type="none" w="med" len="med"/>
                      <a:tailEnd type="none" w="med" len="med"/>
                    </a:lnT>
                    <a:lnB w="6350" cap="flat" cmpd="sng" algn="ctr">
                      <a:solidFill>
                        <a:srgbClr val="EBEBEB"/>
                      </a:solidFill>
                      <a:prstDash val="solid"/>
                      <a:round/>
                      <a:headEnd type="none" w="med" len="med"/>
                      <a:tailEnd type="none" w="med" len="med"/>
                    </a:lnB>
                  </a:tcPr>
                </a:tc>
                <a:extLst>
                  <a:ext uri="{0D108BD9-81ED-4DB2-BD59-A6C34878D82A}">
                    <a16:rowId xmlns:a16="http://schemas.microsoft.com/office/drawing/2014/main" val="10007"/>
                  </a:ext>
                </a:extLst>
              </a:tr>
              <a:tr h="201469">
                <a:tc>
                  <a:txBody>
                    <a:bodyPr/>
                    <a:lstStyle/>
                    <a:p>
                      <a:r>
                        <a:rPr lang="en-GB" sz="1400">
                          <a:effectLst/>
                        </a:rPr>
                        <a:t>Cranial</a:t>
                      </a:r>
                    </a:p>
                  </a:txBody>
                  <a:tcPr marL="2891" marR="2891" marT="2891" marB="2891">
                    <a:lnL>
                      <a:noFill/>
                    </a:lnL>
                    <a:lnR>
                      <a:noFill/>
                    </a:lnR>
                    <a:lnT w="6350" cap="flat" cmpd="sng" algn="ctr">
                      <a:solidFill>
                        <a:srgbClr val="EBEBEB"/>
                      </a:solidFill>
                      <a:prstDash val="solid"/>
                      <a:round/>
                      <a:headEnd type="none" w="med" len="med"/>
                      <a:tailEnd type="none" w="med" len="med"/>
                    </a:lnT>
                    <a:lnB w="6350" cap="flat" cmpd="sng" algn="ctr">
                      <a:solidFill>
                        <a:srgbClr val="EBEBEB"/>
                      </a:solidFill>
                      <a:prstDash val="solid"/>
                      <a:round/>
                      <a:headEnd type="none" w="med" len="med"/>
                      <a:tailEnd type="none" w="med" len="med"/>
                    </a:lnB>
                  </a:tcPr>
                </a:tc>
                <a:tc>
                  <a:txBody>
                    <a:bodyPr/>
                    <a:lstStyle/>
                    <a:p>
                      <a:r>
                        <a:rPr lang="en-GB" sz="1400">
                          <a:effectLst/>
                        </a:rPr>
                        <a:t>£2,662 (5–20,297)</a:t>
                      </a:r>
                    </a:p>
                  </a:txBody>
                  <a:tcPr marL="2891" marR="2891" marT="2891" marB="2891">
                    <a:lnL>
                      <a:noFill/>
                    </a:lnL>
                    <a:lnR>
                      <a:noFill/>
                    </a:lnR>
                    <a:lnT w="6350" cap="flat" cmpd="sng" algn="ctr">
                      <a:solidFill>
                        <a:srgbClr val="EBEBEB"/>
                      </a:solidFill>
                      <a:prstDash val="solid"/>
                      <a:round/>
                      <a:headEnd type="none" w="med" len="med"/>
                      <a:tailEnd type="none" w="med" len="med"/>
                    </a:lnT>
                    <a:lnB w="6350" cap="flat" cmpd="sng" algn="ctr">
                      <a:solidFill>
                        <a:srgbClr val="EBEBEB"/>
                      </a:solidFill>
                      <a:prstDash val="solid"/>
                      <a:round/>
                      <a:headEnd type="none" w="med" len="med"/>
                      <a:tailEnd type="none" w="med" len="med"/>
                    </a:lnB>
                  </a:tcPr>
                </a:tc>
                <a:extLst>
                  <a:ext uri="{0D108BD9-81ED-4DB2-BD59-A6C34878D82A}">
                    <a16:rowId xmlns:a16="http://schemas.microsoft.com/office/drawing/2014/main" val="10008"/>
                  </a:ext>
                </a:extLst>
              </a:tr>
              <a:tr h="201469">
                <a:tc>
                  <a:txBody>
                    <a:bodyPr/>
                    <a:lstStyle/>
                    <a:p>
                      <a:r>
                        <a:rPr lang="en-GB" sz="1400">
                          <a:effectLst/>
                        </a:rPr>
                        <a:t>Spinal</a:t>
                      </a:r>
                    </a:p>
                  </a:txBody>
                  <a:tcPr marL="2891" marR="2891" marT="2891" marB="2891">
                    <a:lnL>
                      <a:noFill/>
                    </a:lnL>
                    <a:lnR>
                      <a:noFill/>
                    </a:lnR>
                    <a:lnT w="6350" cap="flat" cmpd="sng" algn="ctr">
                      <a:solidFill>
                        <a:srgbClr val="EBEBEB"/>
                      </a:solidFill>
                      <a:prstDash val="solid"/>
                      <a:round/>
                      <a:headEnd type="none" w="med" len="med"/>
                      <a:tailEnd type="none" w="med" len="med"/>
                    </a:lnT>
                    <a:lnB w="6350" cap="flat" cmpd="sng" algn="ctr">
                      <a:solidFill>
                        <a:srgbClr val="EBEBEB"/>
                      </a:solidFill>
                      <a:prstDash val="solid"/>
                      <a:round/>
                      <a:headEnd type="none" w="med" len="med"/>
                      <a:tailEnd type="none" w="med" len="med"/>
                    </a:lnB>
                  </a:tcPr>
                </a:tc>
                <a:tc>
                  <a:txBody>
                    <a:bodyPr/>
                    <a:lstStyle/>
                    <a:p>
                      <a:r>
                        <a:rPr lang="en-GB" sz="1400">
                          <a:effectLst/>
                        </a:rPr>
                        <a:t>£7,076 (3,391–17,945)</a:t>
                      </a:r>
                    </a:p>
                  </a:txBody>
                  <a:tcPr marL="2891" marR="2891" marT="2891" marB="2891">
                    <a:lnL>
                      <a:noFill/>
                    </a:lnL>
                    <a:lnR>
                      <a:noFill/>
                    </a:lnR>
                    <a:lnT w="6350" cap="flat" cmpd="sng" algn="ctr">
                      <a:solidFill>
                        <a:srgbClr val="EBEBEB"/>
                      </a:solidFill>
                      <a:prstDash val="solid"/>
                      <a:round/>
                      <a:headEnd type="none" w="med" len="med"/>
                      <a:tailEnd type="none" w="med" len="med"/>
                    </a:lnT>
                    <a:lnB w="6350" cap="flat" cmpd="sng" algn="ctr">
                      <a:solidFill>
                        <a:srgbClr val="EBEBEB"/>
                      </a:solidFill>
                      <a:prstDash val="solid"/>
                      <a:round/>
                      <a:headEnd type="none" w="med" len="med"/>
                      <a:tailEnd type="none" w="med" len="med"/>
                    </a:lnB>
                  </a:tcPr>
                </a:tc>
                <a:extLst>
                  <a:ext uri="{0D108BD9-81ED-4DB2-BD59-A6C34878D82A}">
                    <a16:rowId xmlns:a16="http://schemas.microsoft.com/office/drawing/2014/main" val="10009"/>
                  </a:ext>
                </a:extLst>
              </a:tr>
              <a:tr h="201469">
                <a:tc>
                  <a:txBody>
                    <a:bodyPr/>
                    <a:lstStyle/>
                    <a:p>
                      <a:r>
                        <a:rPr lang="en-GB" sz="1400">
                          <a:effectLst/>
                        </a:rPr>
                        <a:t>Abdominal hysterectomy</a:t>
                      </a:r>
                    </a:p>
                  </a:txBody>
                  <a:tcPr marL="2891" marR="2891" marT="2891" marB="2891">
                    <a:lnL>
                      <a:noFill/>
                    </a:lnL>
                    <a:lnR>
                      <a:noFill/>
                    </a:lnR>
                    <a:lnT w="6350" cap="flat" cmpd="sng" algn="ctr">
                      <a:solidFill>
                        <a:srgbClr val="EBEBEB"/>
                      </a:solidFill>
                      <a:prstDash val="solid"/>
                      <a:round/>
                      <a:headEnd type="none" w="med" len="med"/>
                      <a:tailEnd type="none" w="med" len="med"/>
                    </a:lnT>
                    <a:lnB w="6350" cap="flat" cmpd="sng" algn="ctr">
                      <a:solidFill>
                        <a:srgbClr val="EBEBEB"/>
                      </a:solidFill>
                      <a:prstDash val="solid"/>
                      <a:round/>
                      <a:headEnd type="none" w="med" len="med"/>
                      <a:tailEnd type="none" w="med" len="med"/>
                    </a:lnB>
                  </a:tcPr>
                </a:tc>
                <a:tc>
                  <a:txBody>
                    <a:bodyPr/>
                    <a:lstStyle/>
                    <a:p>
                      <a:r>
                        <a:rPr lang="en-GB" sz="1400">
                          <a:effectLst/>
                        </a:rPr>
                        <a:t>£5,983</a:t>
                      </a:r>
                      <a:r>
                        <a:rPr lang="en-GB" sz="1400" u="none" strike="noStrike" baseline="30000">
                          <a:solidFill>
                            <a:srgbClr val="0C7DBB"/>
                          </a:solidFill>
                          <a:effectLst/>
                          <a:hlinkClick r:id="rId2"/>
                        </a:rPr>
                        <a:t>c</a:t>
                      </a:r>
                      <a:endParaRPr lang="en-GB" sz="1400">
                        <a:effectLst/>
                      </a:endParaRPr>
                    </a:p>
                  </a:txBody>
                  <a:tcPr marL="2891" marR="2891" marT="2891" marB="2891">
                    <a:lnL>
                      <a:noFill/>
                    </a:lnL>
                    <a:lnR>
                      <a:noFill/>
                    </a:lnR>
                    <a:lnT w="6350" cap="flat" cmpd="sng" algn="ctr">
                      <a:solidFill>
                        <a:srgbClr val="EBEBEB"/>
                      </a:solidFill>
                      <a:prstDash val="solid"/>
                      <a:round/>
                      <a:headEnd type="none" w="med" len="med"/>
                      <a:tailEnd type="none" w="med" len="med"/>
                    </a:lnT>
                    <a:lnB w="6350" cap="flat" cmpd="sng" algn="ctr">
                      <a:solidFill>
                        <a:srgbClr val="EBEBEB"/>
                      </a:solidFill>
                      <a:prstDash val="solid"/>
                      <a:round/>
                      <a:headEnd type="none" w="med" len="med"/>
                      <a:tailEnd type="none" w="med" len="med"/>
                    </a:lnB>
                  </a:tcPr>
                </a:tc>
                <a:extLst>
                  <a:ext uri="{0D108BD9-81ED-4DB2-BD59-A6C34878D82A}">
                    <a16:rowId xmlns:a16="http://schemas.microsoft.com/office/drawing/2014/main" val="10010"/>
                  </a:ext>
                </a:extLst>
              </a:tr>
              <a:tr h="201469">
                <a:tc>
                  <a:txBody>
                    <a:bodyPr/>
                    <a:lstStyle/>
                    <a:p>
                      <a:r>
                        <a:rPr lang="en-GB" sz="1400">
                          <a:effectLst/>
                        </a:rPr>
                        <a:t>Caesarean section</a:t>
                      </a:r>
                    </a:p>
                  </a:txBody>
                  <a:tcPr marL="2891" marR="2891" marT="2891" marB="2891">
                    <a:lnL>
                      <a:noFill/>
                    </a:lnL>
                    <a:lnR>
                      <a:noFill/>
                    </a:lnR>
                    <a:lnT w="6350" cap="flat" cmpd="sng" algn="ctr">
                      <a:solidFill>
                        <a:srgbClr val="EBEBEB"/>
                      </a:solidFill>
                      <a:prstDash val="solid"/>
                      <a:round/>
                      <a:headEnd type="none" w="med" len="med"/>
                      <a:tailEnd type="none" w="med" len="med"/>
                    </a:lnT>
                    <a:lnB w="6350" cap="flat" cmpd="sng" algn="ctr">
                      <a:solidFill>
                        <a:srgbClr val="EBEBEB"/>
                      </a:solidFill>
                      <a:prstDash val="solid"/>
                      <a:round/>
                      <a:headEnd type="none" w="med" len="med"/>
                      <a:tailEnd type="none" w="med" len="med"/>
                    </a:lnB>
                  </a:tcPr>
                </a:tc>
                <a:tc>
                  <a:txBody>
                    <a:bodyPr/>
                    <a:lstStyle/>
                    <a:p>
                      <a:r>
                        <a:rPr lang="en-GB" sz="1400">
                          <a:effectLst/>
                        </a:rPr>
                        <a:t>£3,716 (894–4,905)</a:t>
                      </a:r>
                    </a:p>
                  </a:txBody>
                  <a:tcPr marL="2891" marR="2891" marT="2891" marB="2891">
                    <a:lnL>
                      <a:noFill/>
                    </a:lnL>
                    <a:lnR>
                      <a:noFill/>
                    </a:lnR>
                    <a:lnT w="6350" cap="flat" cmpd="sng" algn="ctr">
                      <a:solidFill>
                        <a:srgbClr val="EBEBEB"/>
                      </a:solidFill>
                      <a:prstDash val="solid"/>
                      <a:round/>
                      <a:headEnd type="none" w="med" len="med"/>
                      <a:tailEnd type="none" w="med" len="med"/>
                    </a:lnT>
                    <a:lnB w="6350" cap="flat" cmpd="sng" algn="ctr">
                      <a:solidFill>
                        <a:srgbClr val="EBEBEB"/>
                      </a:solidFill>
                      <a:prstDash val="solid"/>
                      <a:round/>
                      <a:headEnd type="none" w="med" len="med"/>
                      <a:tailEnd type="none" w="med" len="med"/>
                    </a:lnB>
                  </a:tcPr>
                </a:tc>
                <a:extLst>
                  <a:ext uri="{0D108BD9-81ED-4DB2-BD59-A6C34878D82A}">
                    <a16:rowId xmlns:a16="http://schemas.microsoft.com/office/drawing/2014/main" val="10011"/>
                  </a:ext>
                </a:extLst>
              </a:tr>
              <a:tr h="201469">
                <a:tc>
                  <a:txBody>
                    <a:bodyPr/>
                    <a:lstStyle/>
                    <a:p>
                      <a:r>
                        <a:rPr lang="en-GB" sz="1400">
                          <a:effectLst/>
                        </a:rPr>
                        <a:t>Breast</a:t>
                      </a:r>
                    </a:p>
                  </a:txBody>
                  <a:tcPr marL="2891" marR="2891" marT="2891" marB="2891">
                    <a:lnL>
                      <a:noFill/>
                    </a:lnL>
                    <a:lnR>
                      <a:noFill/>
                    </a:lnR>
                    <a:lnT w="6350" cap="flat" cmpd="sng" algn="ctr">
                      <a:solidFill>
                        <a:srgbClr val="EBEBEB"/>
                      </a:solidFill>
                      <a:prstDash val="solid"/>
                      <a:round/>
                      <a:headEnd type="none" w="med" len="med"/>
                      <a:tailEnd type="none" w="med" len="med"/>
                    </a:lnT>
                    <a:lnB w="6350" cap="flat" cmpd="sng" algn="ctr">
                      <a:solidFill>
                        <a:srgbClr val="EBEBEB"/>
                      </a:solidFill>
                      <a:prstDash val="solid"/>
                      <a:round/>
                      <a:headEnd type="none" w="med" len="med"/>
                      <a:tailEnd type="none" w="med" len="med"/>
                    </a:lnB>
                  </a:tcPr>
                </a:tc>
                <a:tc>
                  <a:txBody>
                    <a:bodyPr/>
                    <a:lstStyle/>
                    <a:p>
                      <a:r>
                        <a:rPr lang="en-GB" sz="1400">
                          <a:effectLst/>
                        </a:rPr>
                        <a:t>£1,469 (1,123–4,058)</a:t>
                      </a:r>
                    </a:p>
                  </a:txBody>
                  <a:tcPr marL="2891" marR="2891" marT="2891" marB="2891">
                    <a:lnL>
                      <a:noFill/>
                    </a:lnL>
                    <a:lnR>
                      <a:noFill/>
                    </a:lnR>
                    <a:lnT w="6350" cap="flat" cmpd="sng" algn="ctr">
                      <a:solidFill>
                        <a:srgbClr val="EBEBEB"/>
                      </a:solidFill>
                      <a:prstDash val="solid"/>
                      <a:round/>
                      <a:headEnd type="none" w="med" len="med"/>
                      <a:tailEnd type="none" w="med" len="med"/>
                    </a:lnT>
                    <a:lnB w="6350" cap="flat" cmpd="sng" algn="ctr">
                      <a:solidFill>
                        <a:srgbClr val="EBEBEB"/>
                      </a:solidFill>
                      <a:prstDash val="solid"/>
                      <a:round/>
                      <a:headEnd type="none" w="med" len="med"/>
                      <a:tailEnd type="none" w="med" len="med"/>
                    </a:lnB>
                  </a:tcPr>
                </a:tc>
                <a:extLst>
                  <a:ext uri="{0D108BD9-81ED-4DB2-BD59-A6C34878D82A}">
                    <a16:rowId xmlns:a16="http://schemas.microsoft.com/office/drawing/2014/main" val="10012"/>
                  </a:ext>
                </a:extLst>
              </a:tr>
              <a:tr h="201469">
                <a:tc>
                  <a:txBody>
                    <a:bodyPr/>
                    <a:lstStyle/>
                    <a:p>
                      <a:r>
                        <a:rPr lang="en-GB" sz="1400">
                          <a:effectLst/>
                        </a:rPr>
                        <a:t>Bile duct, liver, pancreatic</a:t>
                      </a:r>
                    </a:p>
                  </a:txBody>
                  <a:tcPr marL="2891" marR="2891" marT="2891" marB="2891">
                    <a:lnL>
                      <a:noFill/>
                    </a:lnL>
                    <a:lnR>
                      <a:noFill/>
                    </a:lnR>
                    <a:lnT w="6350" cap="flat" cmpd="sng" algn="ctr">
                      <a:solidFill>
                        <a:srgbClr val="EBEBEB"/>
                      </a:solidFill>
                      <a:prstDash val="solid"/>
                      <a:round/>
                      <a:headEnd type="none" w="med" len="med"/>
                      <a:tailEnd type="none" w="med" len="med"/>
                    </a:lnT>
                    <a:lnB w="6350" cap="flat" cmpd="sng" algn="ctr">
                      <a:solidFill>
                        <a:srgbClr val="EBEBEB"/>
                      </a:solidFill>
                      <a:prstDash val="solid"/>
                      <a:round/>
                      <a:headEnd type="none" w="med" len="med"/>
                      <a:tailEnd type="none" w="med" len="med"/>
                    </a:lnB>
                  </a:tcPr>
                </a:tc>
                <a:tc>
                  <a:txBody>
                    <a:bodyPr/>
                    <a:lstStyle/>
                    <a:p>
                      <a:r>
                        <a:rPr lang="en-GB" sz="1400">
                          <a:effectLst/>
                        </a:rPr>
                        <a:t>£2,838 (–141 to 14,218)</a:t>
                      </a:r>
                    </a:p>
                  </a:txBody>
                  <a:tcPr marL="2891" marR="2891" marT="2891" marB="2891">
                    <a:lnL>
                      <a:noFill/>
                    </a:lnL>
                    <a:lnR>
                      <a:noFill/>
                    </a:lnR>
                    <a:lnT w="6350" cap="flat" cmpd="sng" algn="ctr">
                      <a:solidFill>
                        <a:srgbClr val="EBEBEB"/>
                      </a:solidFill>
                      <a:prstDash val="solid"/>
                      <a:round/>
                      <a:headEnd type="none" w="med" len="med"/>
                      <a:tailEnd type="none" w="med" len="med"/>
                    </a:lnT>
                    <a:lnB w="6350" cap="flat" cmpd="sng" algn="ctr">
                      <a:solidFill>
                        <a:srgbClr val="EBEBEB"/>
                      </a:solidFill>
                      <a:prstDash val="solid"/>
                      <a:round/>
                      <a:headEnd type="none" w="med" len="med"/>
                      <a:tailEnd type="none" w="med" len="med"/>
                    </a:lnB>
                  </a:tcPr>
                </a:tc>
                <a:extLst>
                  <a:ext uri="{0D108BD9-81ED-4DB2-BD59-A6C34878D82A}">
                    <a16:rowId xmlns:a16="http://schemas.microsoft.com/office/drawing/2014/main" val="10013"/>
                  </a:ext>
                </a:extLst>
              </a:tr>
              <a:tr h="201469">
                <a:tc>
                  <a:txBody>
                    <a:bodyPr/>
                    <a:lstStyle/>
                    <a:p>
                      <a:r>
                        <a:rPr lang="en-GB" sz="1400">
                          <a:effectLst/>
                        </a:rPr>
                        <a:t>Cholecystectomy</a:t>
                      </a:r>
                    </a:p>
                  </a:txBody>
                  <a:tcPr marL="2891" marR="2891" marT="2891" marB="2891">
                    <a:lnL>
                      <a:noFill/>
                    </a:lnL>
                    <a:lnR>
                      <a:noFill/>
                    </a:lnR>
                    <a:lnT w="6350" cap="flat" cmpd="sng" algn="ctr">
                      <a:solidFill>
                        <a:srgbClr val="EBEBEB"/>
                      </a:solidFill>
                      <a:prstDash val="solid"/>
                      <a:round/>
                      <a:headEnd type="none" w="med" len="med"/>
                      <a:tailEnd type="none" w="med" len="med"/>
                    </a:lnT>
                    <a:lnB w="6350" cap="flat" cmpd="sng" algn="ctr">
                      <a:solidFill>
                        <a:srgbClr val="EBEBEB"/>
                      </a:solidFill>
                      <a:prstDash val="solid"/>
                      <a:round/>
                      <a:headEnd type="none" w="med" len="med"/>
                      <a:tailEnd type="none" w="med" len="med"/>
                    </a:lnB>
                  </a:tcPr>
                </a:tc>
                <a:tc>
                  <a:txBody>
                    <a:bodyPr/>
                    <a:lstStyle/>
                    <a:p>
                      <a:r>
                        <a:rPr lang="en-GB" sz="1400">
                          <a:effectLst/>
                        </a:rPr>
                        <a:t>£6,236</a:t>
                      </a:r>
                      <a:r>
                        <a:rPr lang="en-GB" sz="1400" u="none" strike="noStrike" baseline="30000">
                          <a:solidFill>
                            <a:srgbClr val="0C7DBB"/>
                          </a:solidFill>
                          <a:effectLst/>
                          <a:hlinkClick r:id="rId2"/>
                        </a:rPr>
                        <a:t>c</a:t>
                      </a:r>
                      <a:endParaRPr lang="en-GB" sz="1400">
                        <a:effectLst/>
                      </a:endParaRPr>
                    </a:p>
                  </a:txBody>
                  <a:tcPr marL="2891" marR="2891" marT="2891" marB="2891">
                    <a:lnL>
                      <a:noFill/>
                    </a:lnL>
                    <a:lnR>
                      <a:noFill/>
                    </a:lnR>
                    <a:lnT w="6350" cap="flat" cmpd="sng" algn="ctr">
                      <a:solidFill>
                        <a:srgbClr val="EBEBEB"/>
                      </a:solidFill>
                      <a:prstDash val="solid"/>
                      <a:round/>
                      <a:headEnd type="none" w="med" len="med"/>
                      <a:tailEnd type="none" w="med" len="med"/>
                    </a:lnT>
                    <a:lnB w="6350" cap="flat" cmpd="sng" algn="ctr">
                      <a:solidFill>
                        <a:srgbClr val="EBEBEB"/>
                      </a:solidFill>
                      <a:prstDash val="solid"/>
                      <a:round/>
                      <a:headEnd type="none" w="med" len="med"/>
                      <a:tailEnd type="none" w="med" len="med"/>
                    </a:lnB>
                  </a:tcPr>
                </a:tc>
                <a:extLst>
                  <a:ext uri="{0D108BD9-81ED-4DB2-BD59-A6C34878D82A}">
                    <a16:rowId xmlns:a16="http://schemas.microsoft.com/office/drawing/2014/main" val="10014"/>
                  </a:ext>
                </a:extLst>
              </a:tr>
              <a:tr h="201469">
                <a:tc>
                  <a:txBody>
                    <a:bodyPr/>
                    <a:lstStyle/>
                    <a:p>
                      <a:r>
                        <a:rPr lang="en-GB" sz="1400">
                          <a:effectLst/>
                        </a:rPr>
                        <a:t>Gastric</a:t>
                      </a:r>
                    </a:p>
                  </a:txBody>
                  <a:tcPr marL="2891" marR="2891" marT="2891" marB="2891">
                    <a:lnL>
                      <a:noFill/>
                    </a:lnL>
                    <a:lnR>
                      <a:noFill/>
                    </a:lnR>
                    <a:lnT w="6350" cap="flat" cmpd="sng" algn="ctr">
                      <a:solidFill>
                        <a:srgbClr val="EBEBEB"/>
                      </a:solidFill>
                      <a:prstDash val="solid"/>
                      <a:round/>
                      <a:headEnd type="none" w="med" len="med"/>
                      <a:tailEnd type="none" w="med" len="med"/>
                    </a:lnT>
                    <a:lnB w="6350" cap="flat" cmpd="sng" algn="ctr">
                      <a:solidFill>
                        <a:srgbClr val="EBEBEB"/>
                      </a:solidFill>
                      <a:prstDash val="solid"/>
                      <a:round/>
                      <a:headEnd type="none" w="med" len="med"/>
                      <a:tailEnd type="none" w="med" len="med"/>
                    </a:lnB>
                  </a:tcPr>
                </a:tc>
                <a:tc>
                  <a:txBody>
                    <a:bodyPr/>
                    <a:lstStyle/>
                    <a:p>
                      <a:r>
                        <a:rPr lang="en-GB" sz="1400">
                          <a:effectLst/>
                        </a:rPr>
                        <a:t>£21,493</a:t>
                      </a:r>
                      <a:r>
                        <a:rPr lang="en-GB" sz="1400" u="none" strike="noStrike" baseline="30000">
                          <a:solidFill>
                            <a:srgbClr val="0C7DBB"/>
                          </a:solidFill>
                          <a:effectLst/>
                          <a:hlinkClick r:id="rId2"/>
                        </a:rPr>
                        <a:t>c</a:t>
                      </a:r>
                      <a:endParaRPr lang="en-GB" sz="1400">
                        <a:effectLst/>
                      </a:endParaRPr>
                    </a:p>
                  </a:txBody>
                  <a:tcPr marL="2891" marR="2891" marT="2891" marB="2891">
                    <a:lnL>
                      <a:noFill/>
                    </a:lnL>
                    <a:lnR>
                      <a:noFill/>
                    </a:lnR>
                    <a:lnT w="6350" cap="flat" cmpd="sng" algn="ctr">
                      <a:solidFill>
                        <a:srgbClr val="EBEBEB"/>
                      </a:solidFill>
                      <a:prstDash val="solid"/>
                      <a:round/>
                      <a:headEnd type="none" w="med" len="med"/>
                      <a:tailEnd type="none" w="med" len="med"/>
                    </a:lnT>
                    <a:lnB w="6350" cap="flat" cmpd="sng" algn="ctr">
                      <a:solidFill>
                        <a:srgbClr val="EBEBEB"/>
                      </a:solidFill>
                      <a:prstDash val="solid"/>
                      <a:round/>
                      <a:headEnd type="none" w="med" len="med"/>
                      <a:tailEnd type="none" w="med" len="med"/>
                    </a:lnB>
                  </a:tcPr>
                </a:tc>
                <a:extLst>
                  <a:ext uri="{0D108BD9-81ED-4DB2-BD59-A6C34878D82A}">
                    <a16:rowId xmlns:a16="http://schemas.microsoft.com/office/drawing/2014/main" val="10015"/>
                  </a:ext>
                </a:extLst>
              </a:tr>
              <a:tr h="201469">
                <a:tc>
                  <a:txBody>
                    <a:bodyPr/>
                    <a:lstStyle/>
                    <a:p>
                      <a:r>
                        <a:rPr lang="en-GB" sz="1400">
                          <a:effectLst/>
                        </a:rPr>
                        <a:t>Large bowel</a:t>
                      </a:r>
                    </a:p>
                  </a:txBody>
                  <a:tcPr marL="2891" marR="2891" marT="2891" marB="2891">
                    <a:lnL>
                      <a:noFill/>
                    </a:lnL>
                    <a:lnR>
                      <a:noFill/>
                    </a:lnR>
                    <a:lnT w="6350" cap="flat" cmpd="sng" algn="ctr">
                      <a:solidFill>
                        <a:srgbClr val="EBEBEB"/>
                      </a:solidFill>
                      <a:prstDash val="solid"/>
                      <a:round/>
                      <a:headEnd type="none" w="med" len="med"/>
                      <a:tailEnd type="none" w="med" len="med"/>
                    </a:lnT>
                    <a:lnB w="6350" cap="flat" cmpd="sng" algn="ctr">
                      <a:solidFill>
                        <a:srgbClr val="EBEBEB"/>
                      </a:solidFill>
                      <a:prstDash val="solid"/>
                      <a:round/>
                      <a:headEnd type="none" w="med" len="med"/>
                      <a:tailEnd type="none" w="med" len="med"/>
                    </a:lnB>
                  </a:tcPr>
                </a:tc>
                <a:tc>
                  <a:txBody>
                    <a:bodyPr/>
                    <a:lstStyle/>
                    <a:p>
                      <a:r>
                        <a:rPr lang="en-GB" sz="1400">
                          <a:effectLst/>
                        </a:rPr>
                        <a:t>£4,928 (4,020–7,503)</a:t>
                      </a:r>
                    </a:p>
                  </a:txBody>
                  <a:tcPr marL="2891" marR="2891" marT="2891" marB="2891">
                    <a:lnL>
                      <a:noFill/>
                    </a:lnL>
                    <a:lnR>
                      <a:noFill/>
                    </a:lnR>
                    <a:lnT w="6350" cap="flat" cmpd="sng" algn="ctr">
                      <a:solidFill>
                        <a:srgbClr val="EBEBEB"/>
                      </a:solidFill>
                      <a:prstDash val="solid"/>
                      <a:round/>
                      <a:headEnd type="none" w="med" len="med"/>
                      <a:tailEnd type="none" w="med" len="med"/>
                    </a:lnT>
                    <a:lnB w="6350" cap="flat" cmpd="sng" algn="ctr">
                      <a:solidFill>
                        <a:srgbClr val="EBEBEB"/>
                      </a:solidFill>
                      <a:prstDash val="solid"/>
                      <a:round/>
                      <a:headEnd type="none" w="med" len="med"/>
                      <a:tailEnd type="none" w="med" len="med"/>
                    </a:lnB>
                  </a:tcPr>
                </a:tc>
                <a:extLst>
                  <a:ext uri="{0D108BD9-81ED-4DB2-BD59-A6C34878D82A}">
                    <a16:rowId xmlns:a16="http://schemas.microsoft.com/office/drawing/2014/main" val="10016"/>
                  </a:ext>
                </a:extLst>
              </a:tr>
              <a:tr h="201469">
                <a:tc>
                  <a:txBody>
                    <a:bodyPr/>
                    <a:lstStyle/>
                    <a:p>
                      <a:r>
                        <a:rPr lang="en-GB" sz="1400">
                          <a:effectLst/>
                        </a:rPr>
                        <a:t>Small bowel</a:t>
                      </a:r>
                    </a:p>
                  </a:txBody>
                  <a:tcPr marL="2891" marR="2891" marT="2891" marB="2891">
                    <a:lnL>
                      <a:noFill/>
                    </a:lnL>
                    <a:lnR>
                      <a:noFill/>
                    </a:lnR>
                    <a:lnT w="6350" cap="flat" cmpd="sng" algn="ctr">
                      <a:solidFill>
                        <a:srgbClr val="EBEBEB"/>
                      </a:solidFill>
                      <a:prstDash val="solid"/>
                      <a:round/>
                      <a:headEnd type="none" w="med" len="med"/>
                      <a:tailEnd type="none" w="med" len="med"/>
                    </a:lnT>
                    <a:lnB w="6350" cap="flat" cmpd="sng" algn="ctr">
                      <a:solidFill>
                        <a:srgbClr val="EBEBEB"/>
                      </a:solidFill>
                      <a:prstDash val="solid"/>
                      <a:round/>
                      <a:headEnd type="none" w="med" len="med"/>
                      <a:tailEnd type="none" w="med" len="med"/>
                    </a:lnB>
                  </a:tcPr>
                </a:tc>
                <a:tc>
                  <a:txBody>
                    <a:bodyPr/>
                    <a:lstStyle/>
                    <a:p>
                      <a:r>
                        <a:rPr lang="en-GB" sz="1400">
                          <a:effectLst/>
                        </a:rPr>
                        <a:t>£6,198 (–424 to 9,254)</a:t>
                      </a:r>
                    </a:p>
                  </a:txBody>
                  <a:tcPr marL="2891" marR="2891" marT="2891" marB="2891">
                    <a:lnL>
                      <a:noFill/>
                    </a:lnL>
                    <a:lnR>
                      <a:noFill/>
                    </a:lnR>
                    <a:lnT w="6350" cap="flat" cmpd="sng" algn="ctr">
                      <a:solidFill>
                        <a:srgbClr val="EBEBEB"/>
                      </a:solidFill>
                      <a:prstDash val="solid"/>
                      <a:round/>
                      <a:headEnd type="none" w="med" len="med"/>
                      <a:tailEnd type="none" w="med" len="med"/>
                    </a:lnT>
                    <a:lnB w="6350" cap="flat" cmpd="sng" algn="ctr">
                      <a:solidFill>
                        <a:srgbClr val="EBEBEB"/>
                      </a:solidFill>
                      <a:prstDash val="solid"/>
                      <a:round/>
                      <a:headEnd type="none" w="med" len="med"/>
                      <a:tailEnd type="none" w="med" len="med"/>
                    </a:lnB>
                  </a:tcPr>
                </a:tc>
                <a:extLst>
                  <a:ext uri="{0D108BD9-81ED-4DB2-BD59-A6C34878D82A}">
                    <a16:rowId xmlns:a16="http://schemas.microsoft.com/office/drawing/2014/main" val="10017"/>
                  </a:ext>
                </a:extLst>
              </a:tr>
              <a:tr h="201469">
                <a:tc>
                  <a:txBody>
                    <a:bodyPr/>
                    <a:lstStyle/>
                    <a:p>
                      <a:r>
                        <a:rPr lang="en-GB" sz="1400">
                          <a:effectLst/>
                        </a:rPr>
                        <a:t>Multiple intra-abdominal</a:t>
                      </a:r>
                    </a:p>
                  </a:txBody>
                  <a:tcPr marL="2891" marR="2891" marT="2891" marB="2891">
                    <a:lnL>
                      <a:noFill/>
                    </a:lnL>
                    <a:lnR>
                      <a:noFill/>
                    </a:lnR>
                    <a:lnT w="6350" cap="flat" cmpd="sng" algn="ctr">
                      <a:solidFill>
                        <a:srgbClr val="EBEBEB"/>
                      </a:solidFill>
                      <a:prstDash val="solid"/>
                      <a:round/>
                      <a:headEnd type="none" w="med" len="med"/>
                      <a:tailEnd type="none" w="med" len="med"/>
                    </a:lnT>
                    <a:lnB w="6350" cap="flat" cmpd="sng" algn="ctr">
                      <a:solidFill>
                        <a:srgbClr val="EBEBEB"/>
                      </a:solidFill>
                      <a:prstDash val="solid"/>
                      <a:round/>
                      <a:headEnd type="none" w="med" len="med"/>
                      <a:tailEnd type="none" w="med" len="med"/>
                    </a:lnB>
                  </a:tcPr>
                </a:tc>
                <a:tc>
                  <a:txBody>
                    <a:bodyPr/>
                    <a:lstStyle/>
                    <a:p>
                      <a:r>
                        <a:rPr lang="en-GB" sz="1400">
                          <a:effectLst/>
                        </a:rPr>
                        <a:t>£1,495 (–3,121 to 11,712)</a:t>
                      </a:r>
                    </a:p>
                  </a:txBody>
                  <a:tcPr marL="2891" marR="2891" marT="2891" marB="2891">
                    <a:lnL>
                      <a:noFill/>
                    </a:lnL>
                    <a:lnR>
                      <a:noFill/>
                    </a:lnR>
                    <a:lnT w="6350" cap="flat" cmpd="sng" algn="ctr">
                      <a:solidFill>
                        <a:srgbClr val="EBEBEB"/>
                      </a:solidFill>
                      <a:prstDash val="solid"/>
                      <a:round/>
                      <a:headEnd type="none" w="med" len="med"/>
                      <a:tailEnd type="none" w="med" len="med"/>
                    </a:lnT>
                    <a:lnB w="6350" cap="flat" cmpd="sng" algn="ctr">
                      <a:solidFill>
                        <a:srgbClr val="EBEBEB"/>
                      </a:solidFill>
                      <a:prstDash val="solid"/>
                      <a:round/>
                      <a:headEnd type="none" w="med" len="med"/>
                      <a:tailEnd type="none" w="med" len="med"/>
                    </a:lnB>
                  </a:tcPr>
                </a:tc>
                <a:extLst>
                  <a:ext uri="{0D108BD9-81ED-4DB2-BD59-A6C34878D82A}">
                    <a16:rowId xmlns:a16="http://schemas.microsoft.com/office/drawing/2014/main" val="10018"/>
                  </a:ext>
                </a:extLst>
              </a:tr>
              <a:tr h="201469">
                <a:tc>
                  <a:txBody>
                    <a:bodyPr/>
                    <a:lstStyle/>
                    <a:p>
                      <a:r>
                        <a:rPr lang="en-GB" sz="1400">
                          <a:effectLst/>
                        </a:rPr>
                        <a:t>Multiple other procedures</a:t>
                      </a:r>
                    </a:p>
                  </a:txBody>
                  <a:tcPr marL="2891" marR="2891" marT="2891" marB="2891">
                    <a:lnL>
                      <a:noFill/>
                    </a:lnL>
                    <a:lnR>
                      <a:noFill/>
                    </a:lnR>
                    <a:lnT w="6350" cap="flat" cmpd="sng" algn="ctr">
                      <a:solidFill>
                        <a:srgbClr val="EBEBEB"/>
                      </a:solidFill>
                      <a:prstDash val="solid"/>
                      <a:round/>
                      <a:headEnd type="none" w="med" len="med"/>
                      <a:tailEnd type="none" w="med" len="med"/>
                    </a:lnT>
                    <a:lnB w="6350" cap="flat" cmpd="sng" algn="ctr">
                      <a:solidFill>
                        <a:srgbClr val="EBEBEB"/>
                      </a:solidFill>
                      <a:prstDash val="solid"/>
                      <a:round/>
                      <a:headEnd type="none" w="med" len="med"/>
                      <a:tailEnd type="none" w="med" len="med"/>
                    </a:lnB>
                  </a:tcPr>
                </a:tc>
                <a:tc>
                  <a:txBody>
                    <a:bodyPr/>
                    <a:lstStyle/>
                    <a:p>
                      <a:r>
                        <a:rPr lang="en-GB" sz="1400">
                          <a:effectLst/>
                        </a:rPr>
                        <a:t>£9,696</a:t>
                      </a:r>
                      <a:r>
                        <a:rPr lang="en-GB" sz="1400" u="none" strike="noStrike" baseline="30000">
                          <a:solidFill>
                            <a:srgbClr val="0C7DBB"/>
                          </a:solidFill>
                          <a:effectLst/>
                          <a:hlinkClick r:id="rId2"/>
                        </a:rPr>
                        <a:t>c</a:t>
                      </a:r>
                      <a:endParaRPr lang="en-GB" sz="1400">
                        <a:effectLst/>
                      </a:endParaRPr>
                    </a:p>
                  </a:txBody>
                  <a:tcPr marL="2891" marR="2891" marT="2891" marB="2891">
                    <a:lnL>
                      <a:noFill/>
                    </a:lnL>
                    <a:lnR>
                      <a:noFill/>
                    </a:lnR>
                    <a:lnT w="6350" cap="flat" cmpd="sng" algn="ctr">
                      <a:solidFill>
                        <a:srgbClr val="EBEBEB"/>
                      </a:solidFill>
                      <a:prstDash val="solid"/>
                      <a:round/>
                      <a:headEnd type="none" w="med" len="med"/>
                      <a:tailEnd type="none" w="med" len="med"/>
                    </a:lnT>
                    <a:lnB w="6350" cap="flat" cmpd="sng" algn="ctr">
                      <a:solidFill>
                        <a:srgbClr val="EBEBEB"/>
                      </a:solidFill>
                      <a:prstDash val="solid"/>
                      <a:round/>
                      <a:headEnd type="none" w="med" len="med"/>
                      <a:tailEnd type="none" w="med" len="med"/>
                    </a:lnB>
                  </a:tcPr>
                </a:tc>
                <a:extLst>
                  <a:ext uri="{0D108BD9-81ED-4DB2-BD59-A6C34878D82A}">
                    <a16:rowId xmlns:a16="http://schemas.microsoft.com/office/drawing/2014/main" val="10019"/>
                  </a:ext>
                </a:extLst>
              </a:tr>
              <a:tr h="201469">
                <a:tc>
                  <a:txBody>
                    <a:bodyPr/>
                    <a:lstStyle/>
                    <a:p>
                      <a:r>
                        <a:rPr lang="en-GB" sz="1400" b="1">
                          <a:effectLst/>
                        </a:rPr>
                        <a:t>All categories</a:t>
                      </a:r>
                    </a:p>
                  </a:txBody>
                  <a:tcPr marL="2891" marR="2891" marT="2891" marB="2891">
                    <a:lnL>
                      <a:noFill/>
                    </a:lnL>
                    <a:lnR>
                      <a:noFill/>
                    </a:lnR>
                    <a:lnT w="6350" cap="flat" cmpd="sng" algn="ctr">
                      <a:solidFill>
                        <a:srgbClr val="EBEBEB"/>
                      </a:solidFill>
                      <a:prstDash val="solid"/>
                      <a:round/>
                      <a:headEnd type="none" w="med" len="med"/>
                      <a:tailEnd type="none" w="med" len="med"/>
                    </a:lnT>
                    <a:lnB w="6350" cap="flat" cmpd="sng" algn="ctr">
                      <a:solidFill>
                        <a:srgbClr val="EBEBEB"/>
                      </a:solidFill>
                      <a:prstDash val="solid"/>
                      <a:round/>
                      <a:headEnd type="none" w="med" len="med"/>
                      <a:tailEnd type="none" w="med" len="med"/>
                    </a:lnB>
                  </a:tcPr>
                </a:tc>
                <a:tc>
                  <a:txBody>
                    <a:bodyPr/>
                    <a:lstStyle/>
                    <a:p>
                      <a:r>
                        <a:rPr lang="en-GB" sz="1400" b="1" dirty="0">
                          <a:effectLst/>
                        </a:rPr>
                        <a:t>£5,239 (4,622–6,719)</a:t>
                      </a:r>
                    </a:p>
                  </a:txBody>
                  <a:tcPr marL="2891" marR="2891" marT="2891" marB="2891">
                    <a:lnL>
                      <a:noFill/>
                    </a:lnL>
                    <a:lnR>
                      <a:noFill/>
                    </a:lnR>
                    <a:lnT w="6350" cap="flat" cmpd="sng" algn="ctr">
                      <a:solidFill>
                        <a:srgbClr val="EBEBEB"/>
                      </a:solidFill>
                      <a:prstDash val="solid"/>
                      <a:round/>
                      <a:headEnd type="none" w="med" len="med"/>
                      <a:tailEnd type="none" w="med" len="med"/>
                    </a:lnT>
                    <a:lnB w="6350" cap="flat" cmpd="sng" algn="ctr">
                      <a:solidFill>
                        <a:srgbClr val="EBEBEB"/>
                      </a:solidFill>
                      <a:prstDash val="solid"/>
                      <a:round/>
                      <a:headEnd type="none" w="med" len="med"/>
                      <a:tailEnd type="none" w="med" len="med"/>
                    </a:lnB>
                  </a:tcPr>
                </a:tc>
                <a:extLst>
                  <a:ext uri="{0D108BD9-81ED-4DB2-BD59-A6C34878D82A}">
                    <a16:rowId xmlns:a16="http://schemas.microsoft.com/office/drawing/2014/main" val="10020"/>
                  </a:ext>
                </a:extLst>
              </a:tr>
            </a:tbl>
          </a:graphicData>
        </a:graphic>
      </p:graphicFrame>
      <p:sp>
        <p:nvSpPr>
          <p:cNvPr id="8" name="TextBox 7"/>
          <p:cNvSpPr txBox="1"/>
          <p:nvPr/>
        </p:nvSpPr>
        <p:spPr>
          <a:xfrm>
            <a:off x="107504" y="4784253"/>
            <a:ext cx="5040560" cy="307777"/>
          </a:xfrm>
          <a:prstGeom prst="rect">
            <a:avLst/>
          </a:prstGeom>
          <a:noFill/>
        </p:spPr>
        <p:txBody>
          <a:bodyPr wrap="square" rtlCol="0">
            <a:spAutoFit/>
          </a:bodyPr>
          <a:lstStyle/>
          <a:p>
            <a:r>
              <a:rPr lang="en-GB" sz="1400" dirty="0"/>
              <a:t>Adapted from Jenks et al. J </a:t>
            </a:r>
            <a:r>
              <a:rPr lang="en-GB" sz="1400" dirty="0" err="1"/>
              <a:t>Hosp</a:t>
            </a:r>
            <a:r>
              <a:rPr lang="en-GB" sz="1400" dirty="0"/>
              <a:t> Infect 2014</a:t>
            </a:r>
          </a:p>
        </p:txBody>
      </p:sp>
    </p:spTree>
    <p:extLst>
      <p:ext uri="{BB962C8B-B14F-4D97-AF65-F5344CB8AC3E}">
        <p14:creationId xmlns:p14="http://schemas.microsoft.com/office/powerpoint/2010/main" val="3968871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2992" t="22743" r="18790" b="24479"/>
          <a:stretch/>
        </p:blipFill>
        <p:spPr bwMode="auto">
          <a:xfrm>
            <a:off x="971600" y="699542"/>
            <a:ext cx="6552728" cy="40324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35496" y="4803998"/>
            <a:ext cx="7740352" cy="307777"/>
          </a:xfrm>
          <a:prstGeom prst="rect">
            <a:avLst/>
          </a:prstGeom>
        </p:spPr>
        <p:txBody>
          <a:bodyPr wrap="square">
            <a:spAutoFit/>
          </a:bodyPr>
          <a:lstStyle/>
          <a:p>
            <a:r>
              <a:rPr lang="en-GB" sz="1400" dirty="0">
                <a:latin typeface="Arial" panose="020B0604020202020204" pitchFamily="34" charset="0"/>
                <a:cs typeface="Arial" panose="020B0604020202020204" pitchFamily="34" charset="0"/>
              </a:rPr>
              <a:t>Cassini et al. </a:t>
            </a:r>
            <a:r>
              <a:rPr lang="en-GB" sz="1400" i="1" dirty="0" err="1">
                <a:latin typeface="Arial" panose="020B0604020202020204" pitchFamily="34" charset="0"/>
                <a:cs typeface="Arial" panose="020B0604020202020204" pitchFamily="34" charset="0"/>
              </a:rPr>
              <a:t>Plos</a:t>
            </a:r>
            <a:r>
              <a:rPr lang="en-GB" sz="1400" i="1" dirty="0">
                <a:latin typeface="Arial" panose="020B0604020202020204" pitchFamily="34" charset="0"/>
                <a:cs typeface="Arial" panose="020B0604020202020204" pitchFamily="34" charset="0"/>
              </a:rPr>
              <a:t> Med </a:t>
            </a:r>
            <a:r>
              <a:rPr lang="en-GB" sz="1400" dirty="0">
                <a:latin typeface="Arial" panose="020B0604020202020204" pitchFamily="34" charset="0"/>
                <a:cs typeface="Arial" panose="020B0604020202020204" pitchFamily="34" charset="0"/>
              </a:rPr>
              <a:t>2016.</a:t>
            </a:r>
          </a:p>
        </p:txBody>
      </p:sp>
      <p:sp>
        <p:nvSpPr>
          <p:cNvPr id="4" name="Rectangle 3"/>
          <p:cNvSpPr/>
          <p:nvPr/>
        </p:nvSpPr>
        <p:spPr>
          <a:xfrm>
            <a:off x="179512" y="195486"/>
            <a:ext cx="8844284" cy="523220"/>
          </a:xfrm>
          <a:prstGeom prst="rect">
            <a:avLst/>
          </a:prstGeom>
        </p:spPr>
        <p:txBody>
          <a:bodyPr wrap="square">
            <a:spAutoFit/>
          </a:bodyPr>
          <a:lstStyle/>
          <a:p>
            <a:pPr algn="ctr"/>
            <a:r>
              <a:rPr lang="en-GB" sz="2800" dirty="0"/>
              <a:t>Cost of SSI</a:t>
            </a:r>
          </a:p>
        </p:txBody>
      </p:sp>
    </p:spTree>
    <p:extLst>
      <p:ext uri="{BB962C8B-B14F-4D97-AF65-F5344CB8AC3E}">
        <p14:creationId xmlns:p14="http://schemas.microsoft.com/office/powerpoint/2010/main" val="4115280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518864" y="-20538"/>
            <a:ext cx="8229600" cy="857250"/>
          </a:xfrm>
          <a:prstGeom prst="rect">
            <a:avLst/>
          </a:prstGeom>
        </p:spPr>
        <p:txBody>
          <a:bodyPr/>
          <a:lstStyle>
            <a:lvl1pPr algn="ctr" defTabSz="914400" rtl="0" eaLnBrk="1" latinLnBrk="0" hangingPunct="1">
              <a:spcBef>
                <a:spcPct val="0"/>
              </a:spcBef>
              <a:buNone/>
              <a:defRPr sz="3200" kern="1200">
                <a:solidFill>
                  <a:schemeClr val="tx1"/>
                </a:solidFill>
                <a:latin typeface="+mj-lt"/>
                <a:ea typeface="+mj-ea"/>
                <a:cs typeface="+mj-cs"/>
              </a:defRPr>
            </a:lvl1pPr>
          </a:lstStyle>
          <a:p>
            <a:r>
              <a:rPr lang="en-GB" sz="2400" dirty="0"/>
              <a:t>Antimicrobial resistance and SSI</a:t>
            </a:r>
          </a:p>
        </p:txBody>
      </p:sp>
      <p:pic>
        <p:nvPicPr>
          <p:cNvPr id="4098" name="Picture 2" descr="https://ars.els-cdn.com/content/image/1-s2.0-S1473309915002704-gr2_lr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23728" y="555526"/>
            <a:ext cx="5045720" cy="424847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5496" y="4803998"/>
            <a:ext cx="7740352" cy="307777"/>
          </a:xfrm>
          <a:prstGeom prst="rect">
            <a:avLst/>
          </a:prstGeom>
        </p:spPr>
        <p:txBody>
          <a:bodyPr wrap="square">
            <a:spAutoFit/>
          </a:bodyPr>
          <a:lstStyle/>
          <a:p>
            <a:r>
              <a:rPr lang="en-GB" sz="1400" dirty="0" err="1">
                <a:latin typeface="Arial" panose="020B0604020202020204" pitchFamily="34" charset="0"/>
                <a:cs typeface="Arial" panose="020B0604020202020204" pitchFamily="34" charset="0"/>
              </a:rPr>
              <a:t>Teillant</a:t>
            </a:r>
            <a:r>
              <a:rPr lang="en-GB" sz="1400" dirty="0">
                <a:latin typeface="Arial" panose="020B0604020202020204" pitchFamily="34" charset="0"/>
                <a:cs typeface="Arial" panose="020B0604020202020204" pitchFamily="34" charset="0"/>
              </a:rPr>
              <a:t> et al. Lancet Infect Dis 2015.</a:t>
            </a:r>
          </a:p>
        </p:txBody>
      </p:sp>
    </p:spTree>
    <p:extLst>
      <p:ext uri="{BB962C8B-B14F-4D97-AF65-F5344CB8AC3E}">
        <p14:creationId xmlns:p14="http://schemas.microsoft.com/office/powerpoint/2010/main" val="1422597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05978"/>
            <a:ext cx="8229600" cy="857250"/>
          </a:xfrm>
          <a:prstGeom prst="rect">
            <a:avLst/>
          </a:prstGeom>
        </p:spPr>
        <p:txBody>
          <a:bodyPr/>
          <a:lstStyle>
            <a:lvl1pPr algn="ctr" defTabSz="914400" rtl="0" eaLnBrk="1" latinLnBrk="0" hangingPunct="1">
              <a:spcBef>
                <a:spcPct val="0"/>
              </a:spcBef>
              <a:buNone/>
              <a:defRPr sz="3200" kern="1200">
                <a:solidFill>
                  <a:schemeClr val="tx1"/>
                </a:solidFill>
                <a:latin typeface="+mj-lt"/>
                <a:ea typeface="+mj-ea"/>
                <a:cs typeface="+mj-cs"/>
              </a:defRPr>
            </a:lvl1pPr>
          </a:lstStyle>
          <a:p>
            <a:r>
              <a:rPr lang="en-GB" dirty="0"/>
              <a:t>Reputation…and patient choice</a:t>
            </a:r>
          </a:p>
        </p:txBody>
      </p:sp>
      <p:pic>
        <p:nvPicPr>
          <p:cNvPr id="1026" name="Picture 2" descr="Newsletter – Globalsur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347614"/>
            <a:ext cx="3192289" cy="280094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rotWithShape="1">
          <a:blip r:embed="rId3"/>
          <a:srcRect l="50787" t="23400" r="28738" b="23401"/>
          <a:stretch/>
        </p:blipFill>
        <p:spPr>
          <a:xfrm>
            <a:off x="5364088" y="987574"/>
            <a:ext cx="2664296" cy="389397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419698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CD7408-B222-2656-85FC-573AD76F214F}"/>
            </a:ext>
          </a:extLst>
        </p:cNvPr>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8B0747D7-905A-23A2-D09A-ADB85DDCDBDD}"/>
              </a:ext>
            </a:extLst>
          </p:cNvPr>
          <p:cNvGraphicFramePr/>
          <p:nvPr/>
        </p:nvGraphicFramePr>
        <p:xfrm>
          <a:off x="1524000" y="53975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2855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F0EACB-10E9-1887-3F48-76A426DE6D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8386D6-4A7E-C709-60EA-1B7E615EB2AB}"/>
              </a:ext>
            </a:extLst>
          </p:cNvPr>
          <p:cNvSpPr>
            <a:spLocks noGrp="1"/>
          </p:cNvSpPr>
          <p:nvPr>
            <p:ph type="title"/>
          </p:nvPr>
        </p:nvSpPr>
        <p:spPr/>
        <p:txBody>
          <a:bodyPr>
            <a:normAutofit fontScale="90000"/>
          </a:bodyPr>
          <a:lstStyle/>
          <a:p>
            <a:r>
              <a:rPr lang="en-GB" dirty="0"/>
              <a:t>Rank these SSI-prevention measures by way of impact</a:t>
            </a:r>
          </a:p>
        </p:txBody>
      </p:sp>
      <p:sp>
        <p:nvSpPr>
          <p:cNvPr id="3" name="Content Placeholder 2">
            <a:extLst>
              <a:ext uri="{FF2B5EF4-FFF2-40B4-BE49-F238E27FC236}">
                <a16:creationId xmlns:a16="http://schemas.microsoft.com/office/drawing/2014/main" id="{09CC6FBD-EEED-4DFE-596D-61B25F417CFC}"/>
              </a:ext>
            </a:extLst>
          </p:cNvPr>
          <p:cNvSpPr>
            <a:spLocks noGrp="1"/>
          </p:cNvSpPr>
          <p:nvPr>
            <p:ph idx="1"/>
          </p:nvPr>
        </p:nvSpPr>
        <p:spPr/>
        <p:txBody>
          <a:bodyPr/>
          <a:lstStyle/>
          <a:p>
            <a:r>
              <a:rPr lang="en-GB" dirty="0"/>
              <a:t>Wound dressing</a:t>
            </a:r>
          </a:p>
          <a:p>
            <a:r>
              <a:rPr lang="en-GB" dirty="0"/>
              <a:t>Maintaining normothermia</a:t>
            </a:r>
          </a:p>
          <a:p>
            <a:r>
              <a:rPr lang="en-GB" dirty="0"/>
              <a:t>Wound closure</a:t>
            </a:r>
          </a:p>
          <a:p>
            <a:r>
              <a:rPr lang="en-GB" dirty="0"/>
              <a:t>Antibiotic prophylaxis</a:t>
            </a:r>
          </a:p>
          <a:p>
            <a:pPr marL="0" indent="0">
              <a:buNone/>
            </a:pPr>
            <a:endParaRPr lang="en-GB" dirty="0"/>
          </a:p>
          <a:p>
            <a:endParaRPr lang="en-GB" dirty="0"/>
          </a:p>
        </p:txBody>
      </p:sp>
    </p:spTree>
    <p:extLst>
      <p:ext uri="{BB962C8B-B14F-4D97-AF65-F5344CB8AC3E}">
        <p14:creationId xmlns:p14="http://schemas.microsoft.com/office/powerpoint/2010/main" val="2878310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85192" y="130324"/>
            <a:ext cx="8507288" cy="857250"/>
          </a:xfrm>
          <a:prstGeom prst="rect">
            <a:avLst/>
          </a:prstGeom>
        </p:spPr>
        <p:txBody>
          <a:bodyPr/>
          <a:lstStyle>
            <a:lvl1pPr algn="ctr" defTabSz="914400" rtl="0" eaLnBrk="1" latinLnBrk="0" hangingPunct="1">
              <a:spcBef>
                <a:spcPct val="0"/>
              </a:spcBef>
              <a:buNone/>
              <a:defRPr sz="3200" kern="1200">
                <a:solidFill>
                  <a:schemeClr val="tx1"/>
                </a:solidFill>
                <a:latin typeface="+mj-lt"/>
                <a:ea typeface="+mj-ea"/>
                <a:cs typeface="+mj-cs"/>
              </a:defRPr>
            </a:lvl1pPr>
          </a:lstStyle>
          <a:p>
            <a:r>
              <a:rPr lang="en-GB" sz="2800" dirty="0"/>
              <a:t>Risk factors for SSI</a:t>
            </a:r>
          </a:p>
        </p:txBody>
      </p:sp>
      <p:pic>
        <p:nvPicPr>
          <p:cNvPr id="9218" name="Picture 2" descr="Main risk factors for SSI, which may vary depending on surgery type (adapted from WUWHS, 201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699542"/>
            <a:ext cx="6264696" cy="377355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5496" y="4803998"/>
            <a:ext cx="7704856" cy="307777"/>
          </a:xfrm>
          <a:prstGeom prst="rect">
            <a:avLst/>
          </a:prstGeom>
          <a:noFill/>
        </p:spPr>
        <p:txBody>
          <a:bodyPr wrap="square" rtlCol="0">
            <a:spAutoFit/>
          </a:bodyPr>
          <a:lstStyle/>
          <a:p>
            <a:r>
              <a:rPr lang="en-GB" sz="1400" dirty="0" err="1"/>
              <a:t>Younis</a:t>
            </a:r>
            <a:r>
              <a:rPr lang="en-GB" sz="1400" dirty="0"/>
              <a:t> et al. Wounds UK 2020.</a:t>
            </a:r>
          </a:p>
        </p:txBody>
      </p:sp>
    </p:spTree>
    <p:extLst>
      <p:ext uri="{BB962C8B-B14F-4D97-AF65-F5344CB8AC3E}">
        <p14:creationId xmlns:p14="http://schemas.microsoft.com/office/powerpoint/2010/main" val="2007812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79512" y="113808"/>
            <a:ext cx="4474840" cy="857250"/>
          </a:xfrm>
          <a:prstGeom prst="rect">
            <a:avLst/>
          </a:prstGeom>
        </p:spPr>
        <p:txBody>
          <a:bodyPr/>
          <a:lstStyle>
            <a:lvl1pPr algn="ctr" defTabSz="914400" rtl="0" eaLnBrk="1" latinLnBrk="0" hangingPunct="1">
              <a:spcBef>
                <a:spcPct val="0"/>
              </a:spcBef>
              <a:buNone/>
              <a:defRPr sz="3200" kern="1200">
                <a:solidFill>
                  <a:schemeClr val="tx1"/>
                </a:solidFill>
                <a:latin typeface="+mj-lt"/>
                <a:ea typeface="+mj-ea"/>
                <a:cs typeface="+mj-cs"/>
              </a:defRPr>
            </a:lvl1pPr>
          </a:lstStyle>
          <a:p>
            <a:pPr algn="l"/>
            <a:r>
              <a:rPr lang="en-GB" dirty="0"/>
              <a:t>The building blocks of SSI prevention</a:t>
            </a:r>
          </a:p>
        </p:txBody>
      </p:sp>
      <p:sp>
        <p:nvSpPr>
          <p:cNvPr id="3" name="Rectangle 2"/>
          <p:cNvSpPr/>
          <p:nvPr/>
        </p:nvSpPr>
        <p:spPr>
          <a:xfrm>
            <a:off x="3346994" y="4755933"/>
            <a:ext cx="7489702" cy="261610"/>
          </a:xfrm>
          <a:prstGeom prst="rect">
            <a:avLst/>
          </a:prstGeom>
        </p:spPr>
        <p:txBody>
          <a:bodyPr wrap="square">
            <a:spAutoFit/>
          </a:bodyPr>
          <a:lstStyle/>
          <a:p>
            <a:pPr algn="ctr"/>
            <a:r>
              <a:rPr lang="en-GB" sz="1050" dirty="0"/>
              <a:t>https://www.theific.org/wp-content/uploads/2017/10/36.pdf</a:t>
            </a:r>
          </a:p>
        </p:txBody>
      </p:sp>
      <p:pic>
        <p:nvPicPr>
          <p:cNvPr id="4" name="Picture 3"/>
          <p:cNvPicPr>
            <a:picLocks noChangeAspect="1"/>
          </p:cNvPicPr>
          <p:nvPr/>
        </p:nvPicPr>
        <p:blipFill rotWithShape="1">
          <a:blip r:embed="rId2"/>
          <a:srcRect l="48426" t="26200" r="27163" b="10800"/>
          <a:stretch/>
        </p:blipFill>
        <p:spPr>
          <a:xfrm>
            <a:off x="5580112" y="135051"/>
            <a:ext cx="3096344" cy="449469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p:cNvPicPr>
            <a:picLocks noChangeAspect="1"/>
          </p:cNvPicPr>
          <p:nvPr/>
        </p:nvPicPr>
        <p:blipFill rotWithShape="1">
          <a:blip r:embed="rId3"/>
          <a:srcRect l="42125" t="24801" r="23226" b="10800"/>
          <a:stretch/>
        </p:blipFill>
        <p:spPr>
          <a:xfrm>
            <a:off x="755576" y="1347614"/>
            <a:ext cx="3168352" cy="33123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Rectangle 7"/>
          <p:cNvSpPr/>
          <p:nvPr/>
        </p:nvSpPr>
        <p:spPr>
          <a:xfrm>
            <a:off x="-1405099" y="4755933"/>
            <a:ext cx="7489702" cy="261610"/>
          </a:xfrm>
          <a:prstGeom prst="rect">
            <a:avLst/>
          </a:prstGeom>
        </p:spPr>
        <p:txBody>
          <a:bodyPr wrap="square">
            <a:spAutoFit/>
          </a:bodyPr>
          <a:lstStyle/>
          <a:p>
            <a:pPr algn="ctr"/>
            <a:r>
              <a:rPr lang="en-GB" sz="1050" dirty="0"/>
              <a:t>NICE pathways</a:t>
            </a:r>
          </a:p>
        </p:txBody>
      </p:sp>
    </p:spTree>
    <p:extLst>
      <p:ext uri="{BB962C8B-B14F-4D97-AF65-F5344CB8AC3E}">
        <p14:creationId xmlns:p14="http://schemas.microsoft.com/office/powerpoint/2010/main" val="3103493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931561248"/>
              </p:ext>
            </p:extLst>
          </p:nvPr>
        </p:nvGraphicFramePr>
        <p:xfrm>
          <a:off x="1547664" y="267494"/>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8656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4C97C-C7D6-E4B1-70E8-A59688B28CD2}"/>
            </a:ext>
          </a:extLst>
        </p:cNvPr>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381A16B4-70B0-3D60-F691-8ACE0048BDFB}"/>
              </a:ext>
            </a:extLst>
          </p:cNvPr>
          <p:cNvGraphicFramePr/>
          <p:nvPr/>
        </p:nvGraphicFramePr>
        <p:xfrm>
          <a:off x="1524000" y="53975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99748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929A0-34C6-B1B6-4DF5-509A10B78603}"/>
              </a:ext>
            </a:extLst>
          </p:cNvPr>
          <p:cNvSpPr>
            <a:spLocks noGrp="1"/>
          </p:cNvSpPr>
          <p:nvPr>
            <p:ph type="title"/>
          </p:nvPr>
        </p:nvSpPr>
        <p:spPr/>
        <p:txBody>
          <a:bodyPr/>
          <a:lstStyle/>
          <a:p>
            <a:r>
              <a:rPr lang="en-GB" dirty="0"/>
              <a:t>What is hypothermia?</a:t>
            </a:r>
          </a:p>
        </p:txBody>
      </p:sp>
      <p:sp>
        <p:nvSpPr>
          <p:cNvPr id="3" name="Content Placeholder 2">
            <a:extLst>
              <a:ext uri="{FF2B5EF4-FFF2-40B4-BE49-F238E27FC236}">
                <a16:creationId xmlns:a16="http://schemas.microsoft.com/office/drawing/2014/main" id="{DE7D4B6D-6EB5-0604-6F1C-D904930E08D3}"/>
              </a:ext>
            </a:extLst>
          </p:cNvPr>
          <p:cNvSpPr>
            <a:spLocks noGrp="1"/>
          </p:cNvSpPr>
          <p:nvPr>
            <p:ph idx="1"/>
          </p:nvPr>
        </p:nvSpPr>
        <p:spPr/>
        <p:txBody>
          <a:bodyPr>
            <a:normAutofit/>
          </a:bodyPr>
          <a:lstStyle/>
          <a:p>
            <a:r>
              <a:rPr lang="en-GB" sz="2800" dirty="0"/>
              <a:t>Hypothermia is defined as a core temperature below 36°C and is common during and after major surgical procedures lasting more than 2 hours</a:t>
            </a:r>
          </a:p>
        </p:txBody>
      </p:sp>
    </p:spTree>
    <p:extLst>
      <p:ext uri="{BB962C8B-B14F-4D97-AF65-F5344CB8AC3E}">
        <p14:creationId xmlns:p14="http://schemas.microsoft.com/office/powerpoint/2010/main" val="5588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9A950-2152-18C6-2C2E-0BF4A8481942}"/>
              </a:ext>
            </a:extLst>
          </p:cNvPr>
          <p:cNvSpPr>
            <a:spLocks noGrp="1"/>
          </p:cNvSpPr>
          <p:nvPr>
            <p:ph type="title"/>
          </p:nvPr>
        </p:nvSpPr>
        <p:spPr/>
        <p:txBody>
          <a:bodyPr/>
          <a:lstStyle/>
          <a:p>
            <a:r>
              <a:rPr lang="en-GB" dirty="0"/>
              <a:t>What causes hypothermia?</a:t>
            </a:r>
          </a:p>
        </p:txBody>
      </p:sp>
      <p:sp>
        <p:nvSpPr>
          <p:cNvPr id="5" name="TextBox 4">
            <a:extLst>
              <a:ext uri="{FF2B5EF4-FFF2-40B4-BE49-F238E27FC236}">
                <a16:creationId xmlns:a16="http://schemas.microsoft.com/office/drawing/2014/main" id="{35E4D1DA-225E-196C-6EBE-3B4FDC1503AE}"/>
              </a:ext>
            </a:extLst>
          </p:cNvPr>
          <p:cNvSpPr txBox="1"/>
          <p:nvPr/>
        </p:nvSpPr>
        <p:spPr>
          <a:xfrm>
            <a:off x="215008" y="915566"/>
            <a:ext cx="8928992" cy="646331"/>
          </a:xfrm>
          <a:prstGeom prst="rect">
            <a:avLst/>
          </a:prstGeom>
          <a:noFill/>
        </p:spPr>
        <p:txBody>
          <a:bodyPr wrap="square">
            <a:spAutoFit/>
          </a:bodyPr>
          <a:lstStyle/>
          <a:p>
            <a:pPr algn="ctr"/>
            <a:r>
              <a:rPr lang="en-GB" sz="1800" dirty="0"/>
              <a:t>Anaesthetic-induced impairment of thermoregulatory control is the most common events leading to hypothermia</a:t>
            </a:r>
          </a:p>
        </p:txBody>
      </p:sp>
      <p:sp>
        <p:nvSpPr>
          <p:cNvPr id="6" name="Rectangle 5">
            <a:extLst>
              <a:ext uri="{FF2B5EF4-FFF2-40B4-BE49-F238E27FC236}">
                <a16:creationId xmlns:a16="http://schemas.microsoft.com/office/drawing/2014/main" id="{D39BF334-5138-F2E0-82DD-5B9A8E8D65FE}"/>
              </a:ext>
            </a:extLst>
          </p:cNvPr>
          <p:cNvSpPr/>
          <p:nvPr/>
        </p:nvSpPr>
        <p:spPr>
          <a:xfrm>
            <a:off x="0" y="4866501"/>
            <a:ext cx="6750496" cy="307777"/>
          </a:xfrm>
          <a:prstGeom prst="rect">
            <a:avLst/>
          </a:prstGeom>
        </p:spPr>
        <p:txBody>
          <a:bodyPr wrap="square">
            <a:spAutoFit/>
          </a:bodyPr>
          <a:lstStyle/>
          <a:p>
            <a:r>
              <a:rPr lang="en-GB" sz="1400" dirty="0"/>
              <a:t>Sessler. Lancet 2016</a:t>
            </a:r>
            <a:endParaRPr lang="en-GB" sz="1400" dirty="0">
              <a:latin typeface="Arial" panose="020B0604020202020204" pitchFamily="34" charset="0"/>
              <a:cs typeface="Arial" panose="020B0604020202020204" pitchFamily="34" charset="0"/>
            </a:endParaRPr>
          </a:p>
        </p:txBody>
      </p:sp>
      <p:pic>
        <p:nvPicPr>
          <p:cNvPr id="1026" name="Picture 2">
            <a:extLst>
              <a:ext uri="{FF2B5EF4-FFF2-40B4-BE49-F238E27FC236}">
                <a16:creationId xmlns:a16="http://schemas.microsoft.com/office/drawing/2014/main" id="{074E12BD-199E-7F90-F26D-C13E2E4BFD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4387" y="1579829"/>
            <a:ext cx="8222069" cy="32241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3006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A9EE1-FF71-FC84-520A-23F085B3FDD7}"/>
              </a:ext>
            </a:extLst>
          </p:cNvPr>
          <p:cNvSpPr>
            <a:spLocks noGrp="1"/>
          </p:cNvSpPr>
          <p:nvPr>
            <p:ph type="title"/>
          </p:nvPr>
        </p:nvSpPr>
        <p:spPr/>
        <p:txBody>
          <a:bodyPr/>
          <a:lstStyle/>
          <a:p>
            <a:r>
              <a:rPr lang="en-GB" dirty="0"/>
              <a:t>Poll</a:t>
            </a:r>
          </a:p>
        </p:txBody>
      </p:sp>
      <p:sp>
        <p:nvSpPr>
          <p:cNvPr id="3" name="Content Placeholder 2">
            <a:extLst>
              <a:ext uri="{FF2B5EF4-FFF2-40B4-BE49-F238E27FC236}">
                <a16:creationId xmlns:a16="http://schemas.microsoft.com/office/drawing/2014/main" id="{9251D021-6BE6-F2F1-F09F-F80E444F90E4}"/>
              </a:ext>
            </a:extLst>
          </p:cNvPr>
          <p:cNvSpPr>
            <a:spLocks noGrp="1"/>
          </p:cNvSpPr>
          <p:nvPr>
            <p:ph idx="1"/>
          </p:nvPr>
        </p:nvSpPr>
        <p:spPr/>
        <p:txBody>
          <a:bodyPr/>
          <a:lstStyle/>
          <a:p>
            <a:r>
              <a:rPr lang="en-GB" dirty="0"/>
              <a:t>How common is hypothermia? </a:t>
            </a:r>
          </a:p>
        </p:txBody>
      </p:sp>
    </p:spTree>
    <p:extLst>
      <p:ext uri="{BB962C8B-B14F-4D97-AF65-F5344CB8AC3E}">
        <p14:creationId xmlns:p14="http://schemas.microsoft.com/office/powerpoint/2010/main" val="98942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77F09-01AF-AE4F-8631-96B2ABEDE286}"/>
              </a:ext>
            </a:extLst>
          </p:cNvPr>
          <p:cNvSpPr>
            <a:spLocks noGrp="1"/>
          </p:cNvSpPr>
          <p:nvPr>
            <p:ph type="title"/>
          </p:nvPr>
        </p:nvSpPr>
        <p:spPr/>
        <p:txBody>
          <a:bodyPr/>
          <a:lstStyle/>
          <a:p>
            <a:r>
              <a:rPr lang="en-GB" dirty="0"/>
              <a:t>How common is it?</a:t>
            </a:r>
          </a:p>
        </p:txBody>
      </p:sp>
      <p:sp>
        <p:nvSpPr>
          <p:cNvPr id="3" name="Content Placeholder 2">
            <a:extLst>
              <a:ext uri="{FF2B5EF4-FFF2-40B4-BE49-F238E27FC236}">
                <a16:creationId xmlns:a16="http://schemas.microsoft.com/office/drawing/2014/main" id="{9955A915-0891-E0E0-B724-05355444D580}"/>
              </a:ext>
            </a:extLst>
          </p:cNvPr>
          <p:cNvSpPr>
            <a:spLocks noGrp="1"/>
          </p:cNvSpPr>
          <p:nvPr>
            <p:ph idx="1"/>
          </p:nvPr>
        </p:nvSpPr>
        <p:spPr/>
        <p:txBody>
          <a:bodyPr/>
          <a:lstStyle/>
          <a:p>
            <a:r>
              <a:rPr lang="en-GB" dirty="0"/>
              <a:t>It is estimated that 30-53% of patients experience hypothermia during major surgery, and this varies by surgical category</a:t>
            </a:r>
          </a:p>
        </p:txBody>
      </p:sp>
      <p:sp>
        <p:nvSpPr>
          <p:cNvPr id="4" name="Rectangle 3">
            <a:extLst>
              <a:ext uri="{FF2B5EF4-FFF2-40B4-BE49-F238E27FC236}">
                <a16:creationId xmlns:a16="http://schemas.microsoft.com/office/drawing/2014/main" id="{A70A8B6A-4087-5110-9A3C-F7AB5D92A350}"/>
              </a:ext>
            </a:extLst>
          </p:cNvPr>
          <p:cNvSpPr/>
          <p:nvPr/>
        </p:nvSpPr>
        <p:spPr>
          <a:xfrm>
            <a:off x="0" y="4866501"/>
            <a:ext cx="6750496" cy="307777"/>
          </a:xfrm>
          <a:prstGeom prst="rect">
            <a:avLst/>
          </a:prstGeom>
        </p:spPr>
        <p:txBody>
          <a:bodyPr wrap="square">
            <a:spAutoFit/>
          </a:bodyPr>
          <a:lstStyle/>
          <a:p>
            <a:r>
              <a:rPr lang="en-GB" sz="1400" dirty="0"/>
              <a:t>Alfonsi et al. </a:t>
            </a:r>
            <a:r>
              <a:rPr lang="en-GB" sz="1400" dirty="0" err="1"/>
              <a:t>Plos</a:t>
            </a:r>
            <a:r>
              <a:rPr lang="en-GB" sz="1400" dirty="0"/>
              <a:t> One 2019.</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90923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6C3C92BD-DDC8-8FEC-C444-F7F0D3BA21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4375" y="0"/>
            <a:ext cx="7715250" cy="5143500"/>
          </a:xfrm>
          <a:prstGeom prst="rect">
            <a:avLst/>
          </a:prstGeom>
        </p:spPr>
      </p:pic>
    </p:spTree>
    <p:extLst>
      <p:ext uri="{BB962C8B-B14F-4D97-AF65-F5344CB8AC3E}">
        <p14:creationId xmlns:p14="http://schemas.microsoft.com/office/powerpoint/2010/main" val="3265917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816596-107D-E1E9-919B-929B76CDD2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CE1332-2B51-6B10-E9A7-DB329F4E1800}"/>
              </a:ext>
            </a:extLst>
          </p:cNvPr>
          <p:cNvSpPr>
            <a:spLocks noGrp="1"/>
          </p:cNvSpPr>
          <p:nvPr>
            <p:ph type="title"/>
          </p:nvPr>
        </p:nvSpPr>
        <p:spPr>
          <a:xfrm>
            <a:off x="136104" y="215811"/>
            <a:ext cx="3323903" cy="857250"/>
          </a:xfrm>
        </p:spPr>
        <p:txBody>
          <a:bodyPr>
            <a:normAutofit fontScale="90000"/>
          </a:bodyPr>
          <a:lstStyle/>
          <a:p>
            <a:pPr algn="l"/>
            <a:r>
              <a:rPr lang="en-GB" dirty="0"/>
              <a:t>Hypothermia – impact – SSI </a:t>
            </a:r>
          </a:p>
        </p:txBody>
      </p:sp>
      <p:sp>
        <p:nvSpPr>
          <p:cNvPr id="3" name="Rectangle 2">
            <a:extLst>
              <a:ext uri="{FF2B5EF4-FFF2-40B4-BE49-F238E27FC236}">
                <a16:creationId xmlns:a16="http://schemas.microsoft.com/office/drawing/2014/main" id="{E8E47E24-7A8B-7596-7DCC-231282C70390}"/>
              </a:ext>
            </a:extLst>
          </p:cNvPr>
          <p:cNvSpPr/>
          <p:nvPr/>
        </p:nvSpPr>
        <p:spPr>
          <a:xfrm>
            <a:off x="0" y="4866501"/>
            <a:ext cx="6750496" cy="307777"/>
          </a:xfrm>
          <a:prstGeom prst="rect">
            <a:avLst/>
          </a:prstGeom>
        </p:spPr>
        <p:txBody>
          <a:bodyPr wrap="square">
            <a:spAutoFit/>
          </a:bodyPr>
          <a:lstStyle/>
          <a:p>
            <a:r>
              <a:rPr lang="en-GB" sz="1400" dirty="0"/>
              <a:t>Chen et al. BMC </a:t>
            </a:r>
            <a:r>
              <a:rPr lang="en-GB" sz="1400" dirty="0" err="1"/>
              <a:t>Anaesthesiol</a:t>
            </a:r>
            <a:r>
              <a:rPr lang="en-GB" sz="1400" dirty="0"/>
              <a:t> 2025.</a:t>
            </a:r>
            <a:endParaRPr lang="en-GB" sz="1400" dirty="0">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7034B080-D348-FED9-088B-F23461DA4DCC}"/>
              </a:ext>
            </a:extLst>
          </p:cNvPr>
          <p:cNvSpPr/>
          <p:nvPr/>
        </p:nvSpPr>
        <p:spPr>
          <a:xfrm>
            <a:off x="121208" y="1275606"/>
            <a:ext cx="3960440" cy="507831"/>
          </a:xfrm>
          <a:prstGeom prst="rect">
            <a:avLst/>
          </a:prstGeom>
        </p:spPr>
        <p:txBody>
          <a:bodyPr wrap="square">
            <a:spAutoFit/>
          </a:bodyPr>
          <a:lstStyle/>
          <a:p>
            <a:r>
              <a:rPr lang="en-GB" sz="1350" dirty="0">
                <a:latin typeface="Arial" panose="020B0604020202020204" pitchFamily="34" charset="0"/>
                <a:cs typeface="Arial" panose="020B0604020202020204" pitchFamily="34" charset="0"/>
              </a:rPr>
              <a:t>Systematic review and meta-analysis of 25 studies.</a:t>
            </a:r>
          </a:p>
        </p:txBody>
      </p:sp>
      <p:pic>
        <p:nvPicPr>
          <p:cNvPr id="6" name="Picture 5">
            <a:extLst>
              <a:ext uri="{FF2B5EF4-FFF2-40B4-BE49-F238E27FC236}">
                <a16:creationId xmlns:a16="http://schemas.microsoft.com/office/drawing/2014/main" id="{79C734B0-C69E-AD58-5247-D4BAC60B6D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07904" y="267494"/>
            <a:ext cx="4851952" cy="4290672"/>
          </a:xfrm>
          <a:prstGeom prst="rect">
            <a:avLst/>
          </a:prstGeom>
        </p:spPr>
      </p:pic>
    </p:spTree>
    <p:extLst>
      <p:ext uri="{BB962C8B-B14F-4D97-AF65-F5344CB8AC3E}">
        <p14:creationId xmlns:p14="http://schemas.microsoft.com/office/powerpoint/2010/main" val="1958198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27FBE5-7310-1D33-9D98-BB255BF791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6801FD-2648-9B6B-AF99-F0B0C5D15852}"/>
              </a:ext>
            </a:extLst>
          </p:cNvPr>
          <p:cNvSpPr>
            <a:spLocks noGrp="1"/>
          </p:cNvSpPr>
          <p:nvPr>
            <p:ph type="title"/>
          </p:nvPr>
        </p:nvSpPr>
        <p:spPr/>
        <p:txBody>
          <a:bodyPr/>
          <a:lstStyle/>
          <a:p>
            <a:r>
              <a:rPr lang="en-GB" dirty="0"/>
              <a:t>Core vs. non-core temperature</a:t>
            </a:r>
          </a:p>
        </p:txBody>
      </p:sp>
      <p:graphicFrame>
        <p:nvGraphicFramePr>
          <p:cNvPr id="6" name="Table 5">
            <a:extLst>
              <a:ext uri="{FF2B5EF4-FFF2-40B4-BE49-F238E27FC236}">
                <a16:creationId xmlns:a16="http://schemas.microsoft.com/office/drawing/2014/main" id="{2E2B9EF1-AAF7-597D-E827-EB73B77A97DE}"/>
              </a:ext>
            </a:extLst>
          </p:cNvPr>
          <p:cNvGraphicFramePr>
            <a:graphicFrameLocks noGrp="1"/>
          </p:cNvGraphicFramePr>
          <p:nvPr>
            <p:extLst>
              <p:ext uri="{D42A27DB-BD31-4B8C-83A1-F6EECF244321}">
                <p14:modId xmlns:p14="http://schemas.microsoft.com/office/powerpoint/2010/main" val="1950634682"/>
              </p:ext>
            </p:extLst>
          </p:nvPr>
        </p:nvGraphicFramePr>
        <p:xfrm>
          <a:off x="611560" y="1161237"/>
          <a:ext cx="7992888" cy="2931442"/>
        </p:xfrm>
        <a:graphic>
          <a:graphicData uri="http://schemas.openxmlformats.org/drawingml/2006/table">
            <a:tbl>
              <a:tblPr/>
              <a:tblGrid>
                <a:gridCol w="2664296">
                  <a:extLst>
                    <a:ext uri="{9D8B030D-6E8A-4147-A177-3AD203B41FA5}">
                      <a16:colId xmlns:a16="http://schemas.microsoft.com/office/drawing/2014/main" val="2116467456"/>
                    </a:ext>
                  </a:extLst>
                </a:gridCol>
                <a:gridCol w="2664296">
                  <a:extLst>
                    <a:ext uri="{9D8B030D-6E8A-4147-A177-3AD203B41FA5}">
                      <a16:colId xmlns:a16="http://schemas.microsoft.com/office/drawing/2014/main" val="1726470708"/>
                    </a:ext>
                  </a:extLst>
                </a:gridCol>
                <a:gridCol w="2664296">
                  <a:extLst>
                    <a:ext uri="{9D8B030D-6E8A-4147-A177-3AD203B41FA5}">
                      <a16:colId xmlns:a16="http://schemas.microsoft.com/office/drawing/2014/main" val="3649025390"/>
                    </a:ext>
                  </a:extLst>
                </a:gridCol>
              </a:tblGrid>
              <a:tr h="277067">
                <a:tc>
                  <a:txBody>
                    <a:bodyPr/>
                    <a:lstStyle/>
                    <a:p>
                      <a:pPr>
                        <a:buNone/>
                      </a:pPr>
                      <a:r>
                        <a:rPr lang="en-GB" sz="1400" b="1">
                          <a:effectLst/>
                        </a:rPr>
                        <a:t>Aspect</a:t>
                      </a:r>
                    </a:p>
                  </a:txBody>
                  <a:tcPr marL="69267" marR="69267" marT="34633" marB="34633"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buNone/>
                      </a:pPr>
                      <a:r>
                        <a:rPr lang="en-GB" sz="1400" b="1">
                          <a:effectLst/>
                        </a:rPr>
                        <a:t>Core temperature</a:t>
                      </a:r>
                    </a:p>
                  </a:txBody>
                  <a:tcPr marL="69267" marR="69267" marT="34633" marB="34633"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buNone/>
                      </a:pPr>
                      <a:r>
                        <a:rPr lang="en-GB" sz="1400" b="1" dirty="0">
                          <a:effectLst/>
                        </a:rPr>
                        <a:t>Non-core temperature</a:t>
                      </a:r>
                    </a:p>
                  </a:txBody>
                  <a:tcPr marL="69267" marR="69267" marT="34633" marB="34633"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3640884019"/>
                  </a:ext>
                </a:extLst>
              </a:tr>
              <a:tr h="692668">
                <a:tc>
                  <a:txBody>
                    <a:bodyPr/>
                    <a:lstStyle/>
                    <a:p>
                      <a:pPr>
                        <a:buNone/>
                      </a:pPr>
                      <a:r>
                        <a:rPr lang="en-GB" sz="1400" b="1">
                          <a:effectLst/>
                        </a:rPr>
                        <a:t>Accuracy</a:t>
                      </a:r>
                      <a:endParaRPr lang="en-GB" sz="1400">
                        <a:effectLst/>
                      </a:endParaRPr>
                    </a:p>
                  </a:txBody>
                  <a:tcPr marL="69267" marR="69267" marT="34633" marB="34633"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buNone/>
                      </a:pPr>
                      <a:r>
                        <a:rPr lang="en-GB" sz="1400" dirty="0">
                          <a:effectLst/>
                        </a:rPr>
                        <a:t>High (true internal temperature)</a:t>
                      </a:r>
                    </a:p>
                  </a:txBody>
                  <a:tcPr marL="69267" marR="69267" marT="34633" marB="34633"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buNone/>
                      </a:pPr>
                      <a:r>
                        <a:rPr lang="en-GB" sz="1400" dirty="0">
                          <a:effectLst/>
                        </a:rPr>
                        <a:t>Lower; can deviate 0.5–2°C</a:t>
                      </a:r>
                    </a:p>
                  </a:txBody>
                  <a:tcPr marL="69267" marR="69267" marT="34633" marB="34633"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3148374974"/>
                  </a:ext>
                </a:extLst>
              </a:tr>
              <a:tr h="418541">
                <a:tc>
                  <a:txBody>
                    <a:bodyPr/>
                    <a:lstStyle/>
                    <a:p>
                      <a:pPr>
                        <a:buNone/>
                      </a:pPr>
                      <a:r>
                        <a:rPr lang="en-GB" sz="1400" b="1" dirty="0">
                          <a:effectLst/>
                        </a:rPr>
                        <a:t>Reliability in surgery</a:t>
                      </a:r>
                      <a:endParaRPr lang="en-GB" sz="1400" dirty="0">
                        <a:effectLst/>
                      </a:endParaRPr>
                    </a:p>
                  </a:txBody>
                  <a:tcPr marL="69267" marR="69267" marT="34633" marB="34633"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buNone/>
                      </a:pPr>
                      <a:r>
                        <a:rPr lang="en-GB" sz="1400">
                          <a:effectLst/>
                        </a:rPr>
                        <a:t>Reliable during anaesthesia</a:t>
                      </a:r>
                    </a:p>
                  </a:txBody>
                  <a:tcPr marL="69267" marR="69267" marT="34633" marB="34633"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buNone/>
                      </a:pPr>
                      <a:r>
                        <a:rPr lang="en-GB" sz="1400" dirty="0">
                          <a:effectLst/>
                        </a:rPr>
                        <a:t>Affected by perfusion &amp; environment</a:t>
                      </a:r>
                    </a:p>
                  </a:txBody>
                  <a:tcPr marL="69267" marR="69267" marT="34633" marB="34633"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3419048244"/>
                  </a:ext>
                </a:extLst>
              </a:tr>
              <a:tr h="692668">
                <a:tc>
                  <a:txBody>
                    <a:bodyPr/>
                    <a:lstStyle/>
                    <a:p>
                      <a:pPr>
                        <a:buNone/>
                      </a:pPr>
                      <a:r>
                        <a:rPr lang="en-GB" sz="1400" b="1">
                          <a:effectLst/>
                        </a:rPr>
                        <a:t>Clinical use</a:t>
                      </a:r>
                      <a:endParaRPr lang="en-GB" sz="1400">
                        <a:effectLst/>
                      </a:endParaRPr>
                    </a:p>
                  </a:txBody>
                  <a:tcPr marL="69267" marR="69267" marT="34633" marB="34633"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buNone/>
                      </a:pPr>
                      <a:r>
                        <a:rPr lang="en-GB" sz="1400" dirty="0">
                          <a:effectLst/>
                        </a:rPr>
                        <a:t>Guides perioperative decisions</a:t>
                      </a:r>
                    </a:p>
                  </a:txBody>
                  <a:tcPr marL="69267" marR="69267" marT="34633" marB="34633"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buNone/>
                      </a:pPr>
                      <a:r>
                        <a:rPr lang="en-GB" sz="1400">
                          <a:effectLst/>
                        </a:rPr>
                        <a:t>Mainly screening/trending</a:t>
                      </a:r>
                    </a:p>
                  </a:txBody>
                  <a:tcPr marL="69267" marR="69267" marT="34633" marB="34633"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2620530026"/>
                  </a:ext>
                </a:extLst>
              </a:tr>
              <a:tr h="277067">
                <a:tc>
                  <a:txBody>
                    <a:bodyPr/>
                    <a:lstStyle/>
                    <a:p>
                      <a:pPr>
                        <a:buNone/>
                      </a:pPr>
                      <a:r>
                        <a:rPr lang="en-GB" sz="1400" b="1" dirty="0">
                          <a:effectLst/>
                        </a:rPr>
                        <a:t>Invasiveness</a:t>
                      </a:r>
                      <a:endParaRPr lang="en-GB" sz="1400" dirty="0">
                        <a:effectLst/>
                      </a:endParaRPr>
                    </a:p>
                  </a:txBody>
                  <a:tcPr marL="69267" marR="69267" marT="34633" marB="34633"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buNone/>
                      </a:pPr>
                      <a:r>
                        <a:rPr lang="en-GB" sz="1400" dirty="0">
                          <a:effectLst/>
                        </a:rPr>
                        <a:t>Can be invasive / semi-invasive</a:t>
                      </a:r>
                    </a:p>
                  </a:txBody>
                  <a:tcPr marL="69267" marR="69267" marT="34633" marB="34633"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buNone/>
                      </a:pPr>
                      <a:r>
                        <a:rPr lang="en-GB" sz="1400" dirty="0">
                          <a:effectLst/>
                        </a:rPr>
                        <a:t>Non-invasive (e.g. </a:t>
                      </a:r>
                      <a:r>
                        <a:rPr lang="en-GB" sz="1400" dirty="0" err="1">
                          <a:effectLst/>
                        </a:rPr>
                        <a:t>intrared</a:t>
                      </a:r>
                      <a:r>
                        <a:rPr lang="en-GB" sz="1400" dirty="0">
                          <a:effectLst/>
                        </a:rPr>
                        <a:t>)</a:t>
                      </a:r>
                    </a:p>
                  </a:txBody>
                  <a:tcPr marL="69267" marR="69267" marT="34633" marB="34633"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1543040301"/>
                  </a:ext>
                </a:extLst>
              </a:tr>
              <a:tr h="484868">
                <a:tc>
                  <a:txBody>
                    <a:bodyPr/>
                    <a:lstStyle/>
                    <a:p>
                      <a:pPr>
                        <a:buNone/>
                      </a:pPr>
                      <a:r>
                        <a:rPr lang="en-GB" sz="1400" b="1">
                          <a:effectLst/>
                        </a:rPr>
                        <a:t>Key limitation</a:t>
                      </a:r>
                      <a:endParaRPr lang="en-GB" sz="1400">
                        <a:effectLst/>
                      </a:endParaRPr>
                    </a:p>
                  </a:txBody>
                  <a:tcPr marL="69267" marR="69267" marT="34633" marB="34633"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buNone/>
                      </a:pPr>
                      <a:r>
                        <a:rPr lang="en-GB" sz="1400" dirty="0">
                          <a:effectLst/>
                        </a:rPr>
                        <a:t>Practicality, invasiveness, cost</a:t>
                      </a:r>
                    </a:p>
                  </a:txBody>
                  <a:tcPr marL="69267" marR="69267" marT="34633" marB="34633"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buNone/>
                      </a:pPr>
                      <a:r>
                        <a:rPr lang="en-GB" sz="1400" dirty="0">
                          <a:effectLst/>
                        </a:rPr>
                        <a:t>Risk of inaccurate readings</a:t>
                      </a:r>
                    </a:p>
                  </a:txBody>
                  <a:tcPr marL="69267" marR="69267" marT="34633" marB="34633"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2436098210"/>
                  </a:ext>
                </a:extLst>
              </a:tr>
            </a:tbl>
          </a:graphicData>
        </a:graphic>
      </p:graphicFrame>
    </p:spTree>
    <p:extLst>
      <p:ext uri="{BB962C8B-B14F-4D97-AF65-F5344CB8AC3E}">
        <p14:creationId xmlns:p14="http://schemas.microsoft.com/office/powerpoint/2010/main" val="4131953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62205-81EE-41D9-3153-32E110B7F5B4}"/>
              </a:ext>
            </a:extLst>
          </p:cNvPr>
          <p:cNvSpPr>
            <a:spLocks noGrp="1"/>
          </p:cNvSpPr>
          <p:nvPr>
            <p:ph type="title"/>
          </p:nvPr>
        </p:nvSpPr>
        <p:spPr/>
        <p:txBody>
          <a:bodyPr/>
          <a:lstStyle/>
          <a:p>
            <a:r>
              <a:rPr lang="en-GB" dirty="0"/>
              <a:t>Ways to measure core temperature</a:t>
            </a:r>
          </a:p>
        </p:txBody>
      </p:sp>
      <p:sp>
        <p:nvSpPr>
          <p:cNvPr id="5" name="Content Placeholder 4">
            <a:extLst>
              <a:ext uri="{FF2B5EF4-FFF2-40B4-BE49-F238E27FC236}">
                <a16:creationId xmlns:a16="http://schemas.microsoft.com/office/drawing/2014/main" id="{B4C94105-642F-D0C1-7629-F57ECEBD1E3F}"/>
              </a:ext>
            </a:extLst>
          </p:cNvPr>
          <p:cNvSpPr>
            <a:spLocks noGrp="1"/>
          </p:cNvSpPr>
          <p:nvPr>
            <p:ph idx="1"/>
          </p:nvPr>
        </p:nvSpPr>
        <p:spPr>
          <a:xfrm>
            <a:off x="251520" y="915566"/>
            <a:ext cx="8784976" cy="3394472"/>
          </a:xfrm>
        </p:spPr>
        <p:txBody>
          <a:bodyPr>
            <a:noAutofit/>
          </a:bodyPr>
          <a:lstStyle/>
          <a:p>
            <a:pPr marL="0" indent="0">
              <a:buNone/>
            </a:pPr>
            <a:r>
              <a:rPr lang="en-GB" sz="1600" dirty="0"/>
              <a:t>Measure the patient's temperature using a site that produces either:</a:t>
            </a:r>
          </a:p>
          <a:p>
            <a:r>
              <a:rPr lang="en-GB" sz="1400" dirty="0"/>
              <a:t>a direct measurement of core temperature, </a:t>
            </a:r>
            <a:r>
              <a:rPr lang="en-GB" sz="1400" b="1" dirty="0"/>
              <a:t>or</a:t>
            </a:r>
          </a:p>
          <a:p>
            <a:r>
              <a:rPr lang="en-GB" sz="1400" dirty="0"/>
              <a:t>a direct estimate of core temperature that has been shown in research studies to be accurate to within 0.5ºC of direct measurement; a direct estimate of core temperature is the reading produced by a thermometer with no correction factors applied.</a:t>
            </a:r>
          </a:p>
          <a:p>
            <a:pPr marL="0" indent="0">
              <a:buNone/>
            </a:pPr>
            <a:endParaRPr lang="en-GB" sz="1600" dirty="0"/>
          </a:p>
          <a:p>
            <a:pPr marL="0" indent="0">
              <a:buNone/>
            </a:pPr>
            <a:r>
              <a:rPr lang="en-GB" sz="1600" dirty="0"/>
              <a:t>At the time of publication these sites are: </a:t>
            </a:r>
            <a:r>
              <a:rPr lang="en-GB" sz="1400" dirty="0"/>
              <a:t>pulmonary artery catheter, distal oesophagus, urinary bladder, zero heat-flux (deep forehead), sublingual*, axilla* rectum. </a:t>
            </a:r>
            <a:r>
              <a:rPr lang="en-GB" sz="1400" b="1" dirty="0"/>
              <a:t>[new 2016]</a:t>
            </a:r>
            <a:endParaRPr lang="en-GB" sz="1400" dirty="0"/>
          </a:p>
          <a:p>
            <a:pPr marL="0" indent="0">
              <a:buNone/>
            </a:pPr>
            <a:endParaRPr lang="en-GB" sz="1600" dirty="0"/>
          </a:p>
          <a:p>
            <a:pPr marL="0" indent="0">
              <a:buNone/>
            </a:pPr>
            <a:r>
              <a:rPr lang="en-GB" sz="1600" dirty="0"/>
              <a:t>Do not use indirect estimates of core temperature in adults having surgery. An indirect estimate of core temperature is the reading produced by a thermometer after a correction factor has been applied. Examples include infrared tympanic, infrared temporal, infrared forehead and forehead strips. </a:t>
            </a:r>
            <a:r>
              <a:rPr lang="en-GB" sz="1600" b="1" dirty="0"/>
              <a:t>[new 2016]</a:t>
            </a:r>
          </a:p>
          <a:p>
            <a:pPr marL="0" indent="0">
              <a:buNone/>
            </a:pPr>
            <a:endParaRPr lang="en-GB" sz="1600" dirty="0"/>
          </a:p>
        </p:txBody>
      </p:sp>
      <p:sp>
        <p:nvSpPr>
          <p:cNvPr id="6" name="Rectangle 5">
            <a:extLst>
              <a:ext uri="{FF2B5EF4-FFF2-40B4-BE49-F238E27FC236}">
                <a16:creationId xmlns:a16="http://schemas.microsoft.com/office/drawing/2014/main" id="{98628601-DC7A-3F9D-44BF-2D96C5F39A95}"/>
              </a:ext>
            </a:extLst>
          </p:cNvPr>
          <p:cNvSpPr/>
          <p:nvPr/>
        </p:nvSpPr>
        <p:spPr>
          <a:xfrm>
            <a:off x="0" y="4866501"/>
            <a:ext cx="6750496" cy="307777"/>
          </a:xfrm>
          <a:prstGeom prst="rect">
            <a:avLst/>
          </a:prstGeom>
        </p:spPr>
        <p:txBody>
          <a:bodyPr wrap="square">
            <a:spAutoFit/>
          </a:bodyPr>
          <a:lstStyle/>
          <a:p>
            <a:r>
              <a:rPr lang="en-GB" sz="1400" dirty="0"/>
              <a:t>NICE CG65: Hypothermia: prevention and management in adults having surgery </a:t>
            </a:r>
            <a:endParaRPr lang="en-GB" sz="1400"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653661F4-80D1-5080-5455-89A64224422D}"/>
              </a:ext>
            </a:extLst>
          </p:cNvPr>
          <p:cNvSpPr txBox="1"/>
          <p:nvPr/>
        </p:nvSpPr>
        <p:spPr>
          <a:xfrm>
            <a:off x="137546" y="4443958"/>
            <a:ext cx="8784976" cy="415498"/>
          </a:xfrm>
          <a:prstGeom prst="rect">
            <a:avLst/>
          </a:prstGeom>
          <a:noFill/>
        </p:spPr>
        <p:txBody>
          <a:bodyPr wrap="square">
            <a:spAutoFit/>
          </a:bodyPr>
          <a:lstStyle/>
          <a:p>
            <a:r>
              <a:rPr lang="en-GB" sz="1050" dirty="0"/>
              <a:t>* be aware of possible inaccuracies in core temperature estimation when using peripheral sites, such as sublingual or axilla, in patients whose core temperature is outside the normothermic range (36.5°C to 37.5°C).</a:t>
            </a:r>
          </a:p>
        </p:txBody>
      </p:sp>
    </p:spTree>
    <p:extLst>
      <p:ext uri="{BB962C8B-B14F-4D97-AF65-F5344CB8AC3E}">
        <p14:creationId xmlns:p14="http://schemas.microsoft.com/office/powerpoint/2010/main" val="207316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B6286-C6B3-DAA9-994E-2A143ADEDCC0}"/>
              </a:ext>
            </a:extLst>
          </p:cNvPr>
          <p:cNvSpPr>
            <a:spLocks noGrp="1"/>
          </p:cNvSpPr>
          <p:nvPr>
            <p:ph type="title"/>
          </p:nvPr>
        </p:nvSpPr>
        <p:spPr/>
        <p:txBody>
          <a:bodyPr>
            <a:normAutofit fontScale="90000"/>
          </a:bodyPr>
          <a:lstStyle/>
          <a:p>
            <a:r>
              <a:rPr lang="en-GB" dirty="0"/>
              <a:t>Challenges with core temperature monitoring</a:t>
            </a:r>
          </a:p>
        </p:txBody>
      </p:sp>
      <p:graphicFrame>
        <p:nvGraphicFramePr>
          <p:cNvPr id="4" name="Diagram 3">
            <a:extLst>
              <a:ext uri="{FF2B5EF4-FFF2-40B4-BE49-F238E27FC236}">
                <a16:creationId xmlns:a16="http://schemas.microsoft.com/office/drawing/2014/main" id="{4A3D35EF-C516-6CF7-DEC8-E6C2745D125F}"/>
              </a:ext>
            </a:extLst>
          </p:cNvPr>
          <p:cNvGraphicFramePr/>
          <p:nvPr>
            <p:extLst>
              <p:ext uri="{D42A27DB-BD31-4B8C-83A1-F6EECF244321}">
                <p14:modId xmlns:p14="http://schemas.microsoft.com/office/powerpoint/2010/main" val="3294217905"/>
              </p:ext>
            </p:extLst>
          </p:nvPr>
        </p:nvGraphicFramePr>
        <p:xfrm>
          <a:off x="1151620" y="918833"/>
          <a:ext cx="684076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69874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7CFF5F-8C84-A83C-93F4-5A1499A8D2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BCA660-F0AB-FD4E-DC25-1373B9322841}"/>
              </a:ext>
            </a:extLst>
          </p:cNvPr>
          <p:cNvSpPr>
            <a:spLocks noGrp="1"/>
          </p:cNvSpPr>
          <p:nvPr>
            <p:ph type="title"/>
          </p:nvPr>
        </p:nvSpPr>
        <p:spPr/>
        <p:txBody>
          <a:bodyPr>
            <a:normAutofit fontScale="90000"/>
          </a:bodyPr>
          <a:lstStyle/>
          <a:p>
            <a:r>
              <a:rPr lang="en-GB" dirty="0"/>
              <a:t>Please rank the following challenges to measuring core temperature</a:t>
            </a:r>
          </a:p>
        </p:txBody>
      </p:sp>
      <p:sp>
        <p:nvSpPr>
          <p:cNvPr id="3" name="Content Placeholder 2">
            <a:extLst>
              <a:ext uri="{FF2B5EF4-FFF2-40B4-BE49-F238E27FC236}">
                <a16:creationId xmlns:a16="http://schemas.microsoft.com/office/drawing/2014/main" id="{FB03DDD9-A72A-7408-EEFB-86CCE7BEDC4D}"/>
              </a:ext>
            </a:extLst>
          </p:cNvPr>
          <p:cNvSpPr>
            <a:spLocks noGrp="1"/>
          </p:cNvSpPr>
          <p:nvPr>
            <p:ph idx="1"/>
          </p:nvPr>
        </p:nvSpPr>
        <p:spPr>
          <a:xfrm>
            <a:off x="457200" y="1265510"/>
            <a:ext cx="8229600" cy="3394472"/>
          </a:xfrm>
        </p:spPr>
        <p:txBody>
          <a:bodyPr>
            <a:normAutofit/>
          </a:bodyPr>
          <a:lstStyle/>
          <a:p>
            <a:r>
              <a:rPr lang="en-GB" sz="2400" dirty="0"/>
              <a:t>Lack of ownership and accountability  </a:t>
            </a:r>
          </a:p>
          <a:p>
            <a:r>
              <a:rPr lang="en-GB" sz="2400" dirty="0"/>
              <a:t>Inconsistent methods across the patient pathway</a:t>
            </a:r>
          </a:p>
          <a:p>
            <a:r>
              <a:rPr lang="en-GB" sz="2400" dirty="0"/>
              <a:t>Practical and technical limitations</a:t>
            </a:r>
          </a:p>
          <a:p>
            <a:r>
              <a:rPr lang="en-GB" sz="2400" dirty="0"/>
              <a:t>Time pressures and workflow disruptions</a:t>
            </a:r>
          </a:p>
          <a:p>
            <a:r>
              <a:rPr lang="en-GB" sz="2400" dirty="0"/>
              <a:t>Education and cultural barriers</a:t>
            </a:r>
          </a:p>
          <a:p>
            <a:r>
              <a:rPr lang="en-GB" sz="2400" dirty="0"/>
              <a:t>Infrastructure and environmental factors</a:t>
            </a:r>
          </a:p>
        </p:txBody>
      </p:sp>
    </p:spTree>
    <p:extLst>
      <p:ext uri="{BB962C8B-B14F-4D97-AF65-F5344CB8AC3E}">
        <p14:creationId xmlns:p14="http://schemas.microsoft.com/office/powerpoint/2010/main" val="3412140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A787E5-406E-A214-3DBB-EE0D678FBE36}"/>
            </a:ext>
          </a:extLst>
        </p:cNvPr>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6DFFB22F-21DE-87BC-1B36-009D7FC93584}"/>
              </a:ext>
            </a:extLst>
          </p:cNvPr>
          <p:cNvGraphicFramePr/>
          <p:nvPr/>
        </p:nvGraphicFramePr>
        <p:xfrm>
          <a:off x="1524000" y="53975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24028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1BD6F-4449-A29C-201D-E859949A4D88}"/>
              </a:ext>
            </a:extLst>
          </p:cNvPr>
          <p:cNvSpPr>
            <a:spLocks noGrp="1"/>
          </p:cNvSpPr>
          <p:nvPr>
            <p:ph type="title"/>
          </p:nvPr>
        </p:nvSpPr>
        <p:spPr/>
        <p:txBody>
          <a:bodyPr/>
          <a:lstStyle/>
          <a:p>
            <a:r>
              <a:rPr lang="en-GB" dirty="0"/>
              <a:t>Guidelines</a:t>
            </a:r>
          </a:p>
        </p:txBody>
      </p:sp>
      <p:sp>
        <p:nvSpPr>
          <p:cNvPr id="3" name="Content Placeholder 2">
            <a:extLst>
              <a:ext uri="{FF2B5EF4-FFF2-40B4-BE49-F238E27FC236}">
                <a16:creationId xmlns:a16="http://schemas.microsoft.com/office/drawing/2014/main" id="{0A23B77B-0719-C066-3E55-B36552DD6918}"/>
              </a:ext>
            </a:extLst>
          </p:cNvPr>
          <p:cNvSpPr>
            <a:spLocks noGrp="1"/>
          </p:cNvSpPr>
          <p:nvPr>
            <p:ph idx="1"/>
          </p:nvPr>
        </p:nvSpPr>
        <p:spPr>
          <a:xfrm>
            <a:off x="457200" y="1200150"/>
            <a:ext cx="8229600" cy="3737371"/>
          </a:xfrm>
        </p:spPr>
        <p:txBody>
          <a:bodyPr>
            <a:normAutofit lnSpcReduction="10000"/>
          </a:bodyPr>
          <a:lstStyle/>
          <a:p>
            <a:r>
              <a:rPr lang="en-GB" sz="1600" dirty="0"/>
              <a:t>NICE Clinical Guideline CG65: Published in 2008 and updated in 2016, NICE CG65 recommends that all surgical patients should have their core temperature measured before induction of anaesthesia and regularly throughout surgery. Active warming should be used for patients at risk of hypothermia, with pre-warming of at least 30 minutes for those entering theatre with a temperature below 36.0°C.</a:t>
            </a:r>
          </a:p>
          <a:p>
            <a:r>
              <a:rPr lang="en-GB" sz="1600" dirty="0"/>
              <a:t>‘One Together’ resources: Developed collaboratively by the Association for Perioperative Practice (</a:t>
            </a:r>
            <a:r>
              <a:rPr lang="en-GB" sz="1600" dirty="0" err="1"/>
              <a:t>AfPP</a:t>
            </a:r>
            <a:r>
              <a:rPr lang="en-GB" sz="1600" dirty="0"/>
              <a:t>), Infection Prevention Society, and others, this initiative provides practical tools, checklists, and care bundles that support frontline teams in SSI prevention, including maintaining normothermia.</a:t>
            </a:r>
          </a:p>
          <a:p>
            <a:r>
              <a:rPr lang="en-GB" sz="1600" dirty="0"/>
              <a:t>World Health Organization (WHO) and Centre for Disease Control (CDC) guidelines: Both WHO and CDC recommend maintaining perioperative normothermia as part of a core SSI prevention bundle, underlining its global relevance.</a:t>
            </a:r>
          </a:p>
          <a:p>
            <a:r>
              <a:rPr lang="en-GB" sz="1600" dirty="0"/>
              <a:t>Association for Perioperative Practice (</a:t>
            </a:r>
            <a:r>
              <a:rPr lang="en-GB" sz="1600" dirty="0" err="1"/>
              <a:t>AfPP</a:t>
            </a:r>
            <a:r>
              <a:rPr lang="en-GB" sz="1600" dirty="0"/>
              <a:t>): Offers UK-specific standards of perioperative care, reinforcing the role of pre-warming, intraoperative warming, and reliable monitoring.</a:t>
            </a:r>
          </a:p>
        </p:txBody>
      </p:sp>
    </p:spTree>
    <p:extLst>
      <p:ext uri="{BB962C8B-B14F-4D97-AF65-F5344CB8AC3E}">
        <p14:creationId xmlns:p14="http://schemas.microsoft.com/office/powerpoint/2010/main" val="4240257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9B379-8815-8944-F970-7B384E2EFA1A}"/>
              </a:ext>
            </a:extLst>
          </p:cNvPr>
          <p:cNvSpPr>
            <a:spLocks noGrp="1"/>
          </p:cNvSpPr>
          <p:nvPr>
            <p:ph type="title"/>
          </p:nvPr>
        </p:nvSpPr>
        <p:spPr>
          <a:xfrm>
            <a:off x="457200" y="-164554"/>
            <a:ext cx="8229600" cy="857250"/>
          </a:xfrm>
        </p:spPr>
        <p:txBody>
          <a:bodyPr/>
          <a:lstStyle/>
          <a:p>
            <a:r>
              <a:rPr lang="en-GB" dirty="0"/>
              <a:t>Achieving and maintaining normothermia</a:t>
            </a:r>
          </a:p>
        </p:txBody>
      </p:sp>
      <p:graphicFrame>
        <p:nvGraphicFramePr>
          <p:cNvPr id="7" name="Table 6">
            <a:extLst>
              <a:ext uri="{FF2B5EF4-FFF2-40B4-BE49-F238E27FC236}">
                <a16:creationId xmlns:a16="http://schemas.microsoft.com/office/drawing/2014/main" id="{52AC2BC2-290D-294D-0625-47B2A5E31E3F}"/>
              </a:ext>
            </a:extLst>
          </p:cNvPr>
          <p:cNvGraphicFramePr>
            <a:graphicFrameLocks noGrp="1"/>
          </p:cNvGraphicFramePr>
          <p:nvPr>
            <p:extLst>
              <p:ext uri="{D42A27DB-BD31-4B8C-83A1-F6EECF244321}">
                <p14:modId xmlns:p14="http://schemas.microsoft.com/office/powerpoint/2010/main" val="213910122"/>
              </p:ext>
            </p:extLst>
          </p:nvPr>
        </p:nvGraphicFramePr>
        <p:xfrm>
          <a:off x="143508" y="555526"/>
          <a:ext cx="8856984" cy="4225260"/>
        </p:xfrm>
        <a:graphic>
          <a:graphicData uri="http://schemas.openxmlformats.org/drawingml/2006/table">
            <a:tbl>
              <a:tblPr/>
              <a:tblGrid>
                <a:gridCol w="2412268">
                  <a:extLst>
                    <a:ext uri="{9D8B030D-6E8A-4147-A177-3AD203B41FA5}">
                      <a16:colId xmlns:a16="http://schemas.microsoft.com/office/drawing/2014/main" val="2823204877"/>
                    </a:ext>
                  </a:extLst>
                </a:gridCol>
                <a:gridCol w="3384376">
                  <a:extLst>
                    <a:ext uri="{9D8B030D-6E8A-4147-A177-3AD203B41FA5}">
                      <a16:colId xmlns:a16="http://schemas.microsoft.com/office/drawing/2014/main" val="164946797"/>
                    </a:ext>
                  </a:extLst>
                </a:gridCol>
                <a:gridCol w="3060340">
                  <a:extLst>
                    <a:ext uri="{9D8B030D-6E8A-4147-A177-3AD203B41FA5}">
                      <a16:colId xmlns:a16="http://schemas.microsoft.com/office/drawing/2014/main" val="2139924204"/>
                    </a:ext>
                  </a:extLst>
                </a:gridCol>
              </a:tblGrid>
              <a:tr h="225630">
                <a:tc>
                  <a:txBody>
                    <a:bodyPr/>
                    <a:lstStyle/>
                    <a:p>
                      <a:pPr>
                        <a:buNone/>
                      </a:pPr>
                      <a:r>
                        <a:rPr lang="en-GB" sz="1400" b="1">
                          <a:effectLst/>
                        </a:rPr>
                        <a:t>Approach</a:t>
                      </a:r>
                    </a:p>
                  </a:txBody>
                  <a:tcPr marL="34284" marR="34284" marT="17142" marB="1714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buNone/>
                      </a:pPr>
                      <a:r>
                        <a:rPr lang="en-GB" sz="1400" b="1">
                          <a:effectLst/>
                        </a:rPr>
                        <a:t>Pros</a:t>
                      </a:r>
                    </a:p>
                  </a:txBody>
                  <a:tcPr marL="34284" marR="34284" marT="17142" marB="1714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buNone/>
                      </a:pPr>
                      <a:r>
                        <a:rPr lang="en-GB" sz="1400" b="1" dirty="0">
                          <a:effectLst/>
                        </a:rPr>
                        <a:t>Cons / Limitations</a:t>
                      </a:r>
                    </a:p>
                  </a:txBody>
                  <a:tcPr marL="34284" marR="34284" marT="17142" marB="1714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4078607611"/>
                  </a:ext>
                </a:extLst>
              </a:tr>
              <a:tr h="1154722">
                <a:tc>
                  <a:txBody>
                    <a:bodyPr/>
                    <a:lstStyle/>
                    <a:p>
                      <a:pPr>
                        <a:buNone/>
                      </a:pPr>
                      <a:r>
                        <a:rPr lang="en-GB" sz="1400" b="1">
                          <a:effectLst/>
                        </a:rPr>
                        <a:t>Forced-air warming</a:t>
                      </a:r>
                      <a:endParaRPr lang="en-GB" sz="1400">
                        <a:effectLst/>
                      </a:endParaRPr>
                    </a:p>
                  </a:txBody>
                  <a:tcPr marL="34284" marR="34284" marT="17142" marB="1714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buNone/>
                      </a:pPr>
                      <a:r>
                        <a:rPr lang="en-GB" sz="1400">
                          <a:effectLst/>
                        </a:rPr>
                        <a:t>- Most widely adopted method for prewarming </a:t>
                      </a:r>
                      <a:br>
                        <a:rPr lang="en-GB" sz="1400">
                          <a:effectLst/>
                        </a:rPr>
                      </a:br>
                      <a:r>
                        <a:rPr lang="en-GB" sz="1400">
                          <a:effectLst/>
                        </a:rPr>
                        <a:t>- Strong evidence of effectiveness, even with short (10–20 min) pre-op use </a:t>
                      </a:r>
                      <a:br>
                        <a:rPr lang="en-GB" sz="1400">
                          <a:effectLst/>
                        </a:rPr>
                      </a:br>
                      <a:r>
                        <a:rPr lang="en-GB" sz="1400">
                          <a:effectLst/>
                        </a:rPr>
                        <a:t>- Often considered the “gold standard” in perioperative practice</a:t>
                      </a:r>
                    </a:p>
                  </a:txBody>
                  <a:tcPr marL="34284" marR="34284" marT="17142" marB="1714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buNone/>
                      </a:pPr>
                      <a:r>
                        <a:rPr lang="en-GB" sz="1400">
                          <a:effectLst/>
                        </a:rPr>
                        <a:t>- Requires dedicated equipment </a:t>
                      </a:r>
                      <a:br>
                        <a:rPr lang="en-GB" sz="1400">
                          <a:effectLst/>
                        </a:rPr>
                      </a:br>
                      <a:r>
                        <a:rPr lang="en-GB" sz="1400">
                          <a:effectLst/>
                        </a:rPr>
                        <a:t>- Dependent on workflow and setup time</a:t>
                      </a:r>
                    </a:p>
                  </a:txBody>
                  <a:tcPr marL="34284" marR="34284" marT="17142" marB="1714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3868217453"/>
                  </a:ext>
                </a:extLst>
              </a:tr>
              <a:tr h="636973">
                <a:tc>
                  <a:txBody>
                    <a:bodyPr/>
                    <a:lstStyle/>
                    <a:p>
                      <a:pPr>
                        <a:buNone/>
                      </a:pPr>
                      <a:r>
                        <a:rPr lang="en-GB" sz="1400" b="1" dirty="0">
                          <a:effectLst/>
                        </a:rPr>
                        <a:t>Conductive warming (resistive/mattress/water devices)</a:t>
                      </a:r>
                      <a:endParaRPr lang="en-GB" sz="1400" dirty="0">
                        <a:effectLst/>
                      </a:endParaRPr>
                    </a:p>
                  </a:txBody>
                  <a:tcPr marL="34284" marR="34284" marT="17142" marB="1714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buNone/>
                      </a:pPr>
                      <a:r>
                        <a:rPr lang="en-GB" sz="1400">
                          <a:effectLst/>
                        </a:rPr>
                        <a:t>- Direct heat transfer via pads/mattresses </a:t>
                      </a:r>
                      <a:br>
                        <a:rPr lang="en-GB" sz="1400">
                          <a:effectLst/>
                        </a:rPr>
                      </a:br>
                      <a:r>
                        <a:rPr lang="en-GB" sz="1400">
                          <a:effectLst/>
                        </a:rPr>
                        <a:t>- Can achieve similar outcomes to forced-air when used properly</a:t>
                      </a:r>
                    </a:p>
                  </a:txBody>
                  <a:tcPr marL="34284" marR="34284" marT="17142" marB="1714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buNone/>
                      </a:pPr>
                      <a:r>
                        <a:rPr lang="en-GB" sz="1400">
                          <a:effectLst/>
                        </a:rPr>
                        <a:t>- Effectiveness depends on correct application </a:t>
                      </a:r>
                      <a:br>
                        <a:rPr lang="en-GB" sz="1400">
                          <a:effectLst/>
                        </a:rPr>
                      </a:br>
                      <a:r>
                        <a:rPr lang="en-GB" sz="1400">
                          <a:effectLst/>
                        </a:rPr>
                        <a:t>- No clear advantage over forced-air</a:t>
                      </a:r>
                    </a:p>
                  </a:txBody>
                  <a:tcPr marL="34284" marR="34284" marT="17142" marB="1714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3261246868"/>
                  </a:ext>
                </a:extLst>
              </a:tr>
              <a:tr h="875838">
                <a:tc>
                  <a:txBody>
                    <a:bodyPr/>
                    <a:lstStyle/>
                    <a:p>
                      <a:pPr>
                        <a:buNone/>
                      </a:pPr>
                      <a:r>
                        <a:rPr lang="en-GB" sz="1400" b="1">
                          <a:effectLst/>
                        </a:rPr>
                        <a:t>Radiant warming</a:t>
                      </a:r>
                      <a:endParaRPr lang="en-GB" sz="1400">
                        <a:effectLst/>
                      </a:endParaRPr>
                    </a:p>
                  </a:txBody>
                  <a:tcPr marL="34284" marR="34284" marT="17142" marB="1714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buNone/>
                      </a:pPr>
                      <a:r>
                        <a:rPr lang="en-GB" sz="1400">
                          <a:effectLst/>
                        </a:rPr>
                        <a:t>- Effective in neonatal and paediatric populations </a:t>
                      </a:r>
                      <a:br>
                        <a:rPr lang="en-GB" sz="1400">
                          <a:effectLst/>
                        </a:rPr>
                      </a:br>
                      <a:r>
                        <a:rPr lang="en-GB" sz="1400">
                          <a:effectLst/>
                        </a:rPr>
                        <a:t>- Useful where maintaining normothermia is particularly challenging</a:t>
                      </a:r>
                    </a:p>
                  </a:txBody>
                  <a:tcPr marL="34284" marR="34284" marT="17142" marB="1714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buNone/>
                      </a:pPr>
                      <a:r>
                        <a:rPr lang="en-GB" sz="1400">
                          <a:effectLst/>
                        </a:rPr>
                        <a:t>- Mainly limited to neonatal/paediatric settings </a:t>
                      </a:r>
                      <a:br>
                        <a:rPr lang="en-GB" sz="1400">
                          <a:effectLst/>
                        </a:rPr>
                      </a:br>
                      <a:r>
                        <a:rPr lang="en-GB" sz="1400">
                          <a:effectLst/>
                        </a:rPr>
                        <a:t>- Less commonly used in adult perioperative care</a:t>
                      </a:r>
                    </a:p>
                  </a:txBody>
                  <a:tcPr marL="34284" marR="34284" marT="17142" marB="1714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1201854483"/>
                  </a:ext>
                </a:extLst>
              </a:tr>
              <a:tr h="995270">
                <a:tc>
                  <a:txBody>
                    <a:bodyPr/>
                    <a:lstStyle/>
                    <a:p>
                      <a:pPr>
                        <a:buNone/>
                      </a:pPr>
                      <a:r>
                        <a:rPr lang="en-GB" sz="1400" b="1">
                          <a:effectLst/>
                        </a:rPr>
                        <a:t>Combination (multimodal) approaches</a:t>
                      </a:r>
                      <a:endParaRPr lang="en-GB" sz="1400">
                        <a:effectLst/>
                      </a:endParaRPr>
                    </a:p>
                  </a:txBody>
                  <a:tcPr marL="34284" marR="34284" marT="17142" marB="1714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buNone/>
                      </a:pPr>
                      <a:r>
                        <a:rPr lang="en-GB" sz="1400">
                          <a:effectLst/>
                        </a:rPr>
                        <a:t>- More effective than single methods </a:t>
                      </a:r>
                      <a:br>
                        <a:rPr lang="en-GB" sz="1400">
                          <a:effectLst/>
                        </a:rPr>
                      </a:br>
                      <a:r>
                        <a:rPr lang="en-GB" sz="1400">
                          <a:effectLst/>
                        </a:rPr>
                        <a:t>- Helps maintain more stable core temperature throughout the pathway </a:t>
                      </a:r>
                      <a:br>
                        <a:rPr lang="en-GB" sz="1400">
                          <a:effectLst/>
                        </a:rPr>
                      </a:br>
                      <a:r>
                        <a:rPr lang="en-GB" sz="1400">
                          <a:effectLst/>
                        </a:rPr>
                        <a:t>- Particularly beneficial for high-risk patients or long procedures</a:t>
                      </a:r>
                    </a:p>
                  </a:txBody>
                  <a:tcPr marL="34284" marR="34284" marT="17142" marB="1714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buNone/>
                      </a:pPr>
                      <a:r>
                        <a:rPr lang="en-GB" sz="1400" dirty="0">
                          <a:effectLst/>
                        </a:rPr>
                        <a:t>- More complex to implement </a:t>
                      </a:r>
                      <a:br>
                        <a:rPr lang="en-GB" sz="1400" dirty="0">
                          <a:effectLst/>
                        </a:rPr>
                      </a:br>
                      <a:r>
                        <a:rPr lang="en-GB" sz="1400" dirty="0">
                          <a:effectLst/>
                        </a:rPr>
                        <a:t>- Requires coordination across perioperative phases </a:t>
                      </a:r>
                      <a:br>
                        <a:rPr lang="en-GB" sz="1400" dirty="0">
                          <a:effectLst/>
                        </a:rPr>
                      </a:br>
                      <a:r>
                        <a:rPr lang="en-GB" sz="1400" dirty="0">
                          <a:effectLst/>
                        </a:rPr>
                        <a:t>- Greater resource and workflow demands</a:t>
                      </a:r>
                    </a:p>
                  </a:txBody>
                  <a:tcPr marL="34284" marR="34284" marT="17142" marB="17142" anchor="ct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695305381"/>
                  </a:ext>
                </a:extLst>
              </a:tr>
            </a:tbl>
          </a:graphicData>
        </a:graphic>
      </p:graphicFrame>
    </p:spTree>
    <p:extLst>
      <p:ext uri="{BB962C8B-B14F-4D97-AF65-F5344CB8AC3E}">
        <p14:creationId xmlns:p14="http://schemas.microsoft.com/office/powerpoint/2010/main" val="1149209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59A64-88E1-D804-093A-DA1CF038B7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C50BAE-8DCF-99D9-09C2-B00242D2AA19}"/>
              </a:ext>
            </a:extLst>
          </p:cNvPr>
          <p:cNvSpPr>
            <a:spLocks noGrp="1"/>
          </p:cNvSpPr>
          <p:nvPr>
            <p:ph type="title"/>
          </p:nvPr>
        </p:nvSpPr>
        <p:spPr/>
        <p:txBody>
          <a:bodyPr/>
          <a:lstStyle/>
          <a:p>
            <a:r>
              <a:rPr lang="en-GB" dirty="0"/>
              <a:t>Benefits of pre-warming</a:t>
            </a:r>
          </a:p>
        </p:txBody>
      </p:sp>
      <p:sp>
        <p:nvSpPr>
          <p:cNvPr id="9" name="AutoShape 4" descr="infographic">
            <a:extLst>
              <a:ext uri="{FF2B5EF4-FFF2-40B4-BE49-F238E27FC236}">
                <a16:creationId xmlns:a16="http://schemas.microsoft.com/office/drawing/2014/main" id="{B697C1AD-71BD-FF61-CBA8-3671DDBA6A5F}"/>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1" name="Picture 10">
            <a:extLst>
              <a:ext uri="{FF2B5EF4-FFF2-40B4-BE49-F238E27FC236}">
                <a16:creationId xmlns:a16="http://schemas.microsoft.com/office/drawing/2014/main" id="{B6F3969D-8F85-58B5-4FC5-0AA3D195049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629742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6815" y="-187779"/>
            <a:ext cx="7886700" cy="994172"/>
          </a:xfrm>
        </p:spPr>
        <p:txBody>
          <a:bodyPr>
            <a:normAutofit/>
          </a:bodyPr>
          <a:lstStyle/>
          <a:p>
            <a:pPr algn="ctr"/>
            <a:r>
              <a:rPr lang="en-GB" sz="3000" dirty="0"/>
              <a:t>Patient warming and SSI risk</a:t>
            </a:r>
          </a:p>
        </p:txBody>
      </p:sp>
      <p:sp>
        <p:nvSpPr>
          <p:cNvPr id="4" name="Rectangle 3"/>
          <p:cNvSpPr/>
          <p:nvPr/>
        </p:nvSpPr>
        <p:spPr>
          <a:xfrm>
            <a:off x="0" y="4866501"/>
            <a:ext cx="6750496" cy="307777"/>
          </a:xfrm>
          <a:prstGeom prst="rect">
            <a:avLst/>
          </a:prstGeom>
        </p:spPr>
        <p:txBody>
          <a:bodyPr wrap="square">
            <a:spAutoFit/>
          </a:bodyPr>
          <a:lstStyle/>
          <a:p>
            <a:r>
              <a:rPr lang="en-GB" sz="1400" dirty="0"/>
              <a:t>Webster &amp; Alghamdi. Cochrane </a:t>
            </a:r>
            <a:r>
              <a:rPr lang="en-GB" sz="1400" dirty="0">
                <a:latin typeface="Arial" panose="020B0604020202020204" pitchFamily="34" charset="0"/>
                <a:cs typeface="Arial" panose="020B0604020202020204" pitchFamily="34" charset="0"/>
              </a:rPr>
              <a:t>Database of Systematic Reviews 2015.</a:t>
            </a:r>
          </a:p>
        </p:txBody>
      </p:sp>
      <p:sp>
        <p:nvSpPr>
          <p:cNvPr id="9" name="Rectangle 8"/>
          <p:cNvSpPr/>
          <p:nvPr/>
        </p:nvSpPr>
        <p:spPr>
          <a:xfrm>
            <a:off x="323528" y="555526"/>
            <a:ext cx="8712536" cy="300082"/>
          </a:xfrm>
          <a:prstGeom prst="rect">
            <a:avLst/>
          </a:prstGeom>
        </p:spPr>
        <p:txBody>
          <a:bodyPr wrap="square">
            <a:spAutoFit/>
          </a:bodyPr>
          <a:lstStyle/>
          <a:p>
            <a:pPr algn="ctr"/>
            <a:r>
              <a:rPr lang="en-GB" sz="1350" dirty="0">
                <a:latin typeface="Arial" panose="020B0604020202020204" pitchFamily="34" charset="0"/>
                <a:cs typeface="Arial" panose="020B0604020202020204" pitchFamily="34" charset="0"/>
              </a:rPr>
              <a:t>Systematic review and meta-analysis of patient warming and SSI risk.</a:t>
            </a:r>
          </a:p>
        </p:txBody>
      </p:sp>
      <p:pic>
        <p:nvPicPr>
          <p:cNvPr id="3074" name="Picture 2" descr="https://ars.els-cdn.com/content/image/1-s2.0-S1743919120302284-gr2_lr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95336" y="902001"/>
            <a:ext cx="5369657" cy="37579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1048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9E1ECB-0FB6-BFE4-026D-B335109C19A0}"/>
            </a:ext>
          </a:extLst>
        </p:cNvPr>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A6B19FB9-B24F-CB30-8A76-7E3DB93CEE6A}"/>
              </a:ext>
            </a:extLst>
          </p:cNvPr>
          <p:cNvGraphicFramePr/>
          <p:nvPr/>
        </p:nvGraphicFramePr>
        <p:xfrm>
          <a:off x="1524000" y="53975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31971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202F04-554A-E77B-B89C-AE0346E6407A}"/>
            </a:ext>
          </a:extLst>
        </p:cNvPr>
        <p:cNvGrpSpPr/>
        <p:nvPr/>
      </p:nvGrpSpPr>
      <p:grpSpPr>
        <a:xfrm>
          <a:off x="0" y="0"/>
          <a:ext cx="0" cy="0"/>
          <a:chOff x="0" y="0"/>
          <a:chExt cx="0" cy="0"/>
        </a:xfrm>
      </p:grpSpPr>
      <p:pic>
        <p:nvPicPr>
          <p:cNvPr id="15" name="Picture 14">
            <a:extLst>
              <a:ext uri="{FF2B5EF4-FFF2-40B4-BE49-F238E27FC236}">
                <a16:creationId xmlns:a16="http://schemas.microsoft.com/office/drawing/2014/main" id="{87E6DE10-7055-3DDC-4AA8-3D553E4871F3}"/>
              </a:ext>
            </a:extLst>
          </p:cNvPr>
          <p:cNvPicPr>
            <a:picLocks noChangeAspect="1"/>
          </p:cNvPicPr>
          <p:nvPr/>
        </p:nvPicPr>
        <p:blipFill>
          <a:blip r:embed="rId2" cstate="print">
            <a:extLst>
              <a:ext uri="{28A0092B-C50C-407E-A947-70E740481C1C}">
                <a14:useLocalDpi xmlns:a14="http://schemas.microsoft.com/office/drawing/2010/main" val="0"/>
              </a:ext>
            </a:extLst>
          </a:blip>
          <a:srcRect t="19815"/>
          <a:stretch>
            <a:fillRect/>
          </a:stretch>
        </p:blipFill>
        <p:spPr>
          <a:xfrm>
            <a:off x="1622874" y="474490"/>
            <a:ext cx="5491275" cy="2935460"/>
          </a:xfrm>
          <a:prstGeom prst="rect">
            <a:avLst/>
          </a:prstGeom>
        </p:spPr>
      </p:pic>
      <p:sp>
        <p:nvSpPr>
          <p:cNvPr id="7" name="Rectangle 6">
            <a:extLst>
              <a:ext uri="{FF2B5EF4-FFF2-40B4-BE49-F238E27FC236}">
                <a16:creationId xmlns:a16="http://schemas.microsoft.com/office/drawing/2014/main" id="{B1E504C8-907D-DEC0-2A83-84356C0E01FF}"/>
              </a:ext>
            </a:extLst>
          </p:cNvPr>
          <p:cNvSpPr/>
          <p:nvPr/>
        </p:nvSpPr>
        <p:spPr>
          <a:xfrm>
            <a:off x="12123" y="3577089"/>
            <a:ext cx="6502977" cy="1815882"/>
          </a:xfrm>
          <a:prstGeom prst="rect">
            <a:avLst/>
          </a:prstGeom>
        </p:spPr>
        <p:txBody>
          <a:bodyPr wrap="square">
            <a:spAutoFit/>
          </a:bodyPr>
          <a:lstStyle/>
          <a:p>
            <a:r>
              <a:rPr lang="en-GB" sz="1400" dirty="0">
                <a:latin typeface="Arial" panose="020B0604020202020204" pitchFamily="34" charset="0"/>
                <a:cs typeface="Arial" panose="020B0604020202020204" pitchFamily="34" charset="0"/>
              </a:rPr>
              <a:t>Jon Otter PhD </a:t>
            </a:r>
            <a:r>
              <a:rPr lang="en-GB" sz="1400" dirty="0" err="1">
                <a:latin typeface="Arial" panose="020B0604020202020204" pitchFamily="34" charset="0"/>
                <a:cs typeface="Arial" panose="020B0604020202020204" pitchFamily="34" charset="0"/>
              </a:rPr>
              <a:t>FRCPath</a:t>
            </a:r>
            <a:r>
              <a:rPr lang="en-GB" sz="1400" dirty="0">
                <a:latin typeface="Arial" panose="020B0604020202020204" pitchFamily="34" charset="0"/>
                <a:cs typeface="Arial" panose="020B0604020202020204" pitchFamily="34" charset="0"/>
              </a:rPr>
              <a:t> FIBMS</a:t>
            </a:r>
          </a:p>
          <a:p>
            <a:r>
              <a:rPr lang="en-GB" sz="1400" dirty="0">
                <a:latin typeface="Arial" panose="020B0604020202020204" pitchFamily="34" charset="0"/>
                <a:cs typeface="Arial" panose="020B0604020202020204" pitchFamily="34" charset="0"/>
              </a:rPr>
              <a:t>Director of Infection Prevention and Control &amp; Consultant Clinical Scientist</a:t>
            </a:r>
          </a:p>
          <a:p>
            <a:r>
              <a:rPr lang="en-GB" sz="1400" dirty="0">
                <a:latin typeface="Arial" panose="020B0604020202020204" pitchFamily="34" charset="0"/>
                <a:cs typeface="Arial" panose="020B0604020202020204" pitchFamily="34" charset="0"/>
              </a:rPr>
              <a:t>Guy’s and St </a:t>
            </a:r>
            <a:r>
              <a:rPr lang="en-GB" sz="1400" dirty="0" err="1">
                <a:latin typeface="Arial" panose="020B0604020202020204" pitchFamily="34" charset="0"/>
                <a:cs typeface="Arial" panose="020B0604020202020204" pitchFamily="34" charset="0"/>
              </a:rPr>
              <a:t>Thomas’</a:t>
            </a:r>
            <a:r>
              <a:rPr lang="en-GB" sz="1400" dirty="0">
                <a:latin typeface="Arial" panose="020B0604020202020204" pitchFamily="34" charset="0"/>
                <a:cs typeface="Arial" panose="020B0604020202020204" pitchFamily="34" charset="0"/>
              </a:rPr>
              <a:t> NHS Foundation Trust</a:t>
            </a:r>
          </a:p>
          <a:p>
            <a:r>
              <a:rPr lang="en-GB" sz="1400" dirty="0">
                <a:latin typeface="Arial" panose="020B0604020202020204" pitchFamily="34" charset="0"/>
                <a:cs typeface="Arial" panose="020B0604020202020204" pitchFamily="34" charset="0"/>
              </a:rPr>
              <a:t>Honorary Senior Lecture in HCAI &amp; AMR, Imperial College London</a:t>
            </a:r>
          </a:p>
          <a:p>
            <a:pPr marL="268274" indent="-268274"/>
            <a:r>
              <a:rPr lang="en-GB" sz="1400" dirty="0">
                <a:latin typeface="Arial" panose="020B0604020202020204" pitchFamily="34" charset="0"/>
                <a:cs typeface="Arial" panose="020B0604020202020204" pitchFamily="34" charset="0"/>
              </a:rPr>
              <a:t>	@</a:t>
            </a:r>
            <a:r>
              <a:rPr lang="en-GB" sz="1400" dirty="0" err="1">
                <a:latin typeface="Arial" pitchFamily="34" charset="0"/>
                <a:cs typeface="Arial" pitchFamily="34" charset="0"/>
              </a:rPr>
              <a:t>jonotter</a:t>
            </a:r>
            <a:endParaRPr lang="en-GB" sz="1400" dirty="0">
              <a:latin typeface="Arial" pitchFamily="34" charset="0"/>
              <a:cs typeface="Arial" pitchFamily="34" charset="0"/>
            </a:endParaRPr>
          </a:p>
          <a:p>
            <a:pPr marL="268274" indent="-268274"/>
            <a:r>
              <a:rPr lang="en-GB" sz="1400" dirty="0">
                <a:latin typeface="Arial" pitchFamily="34" charset="0"/>
                <a:cs typeface="Arial" pitchFamily="34" charset="0"/>
              </a:rPr>
              <a:t>   	@</a:t>
            </a:r>
            <a:r>
              <a:rPr lang="en-GB" sz="1400" dirty="0" err="1">
                <a:latin typeface="Arial" panose="020B0604020202020204" pitchFamily="34" charset="0"/>
                <a:cs typeface="Arial" panose="020B0604020202020204" pitchFamily="34" charset="0"/>
              </a:rPr>
              <a:t>jon-otter.bsky.social</a:t>
            </a:r>
            <a:endParaRPr lang="en-GB" sz="1400" dirty="0">
              <a:latin typeface="Arial" pitchFamily="34" charset="0"/>
              <a:cs typeface="Arial" pitchFamily="34" charset="0"/>
            </a:endParaRPr>
          </a:p>
          <a:p>
            <a:pPr marL="268274" indent="-268274">
              <a:buClr>
                <a:schemeClr val="bg1"/>
              </a:buClr>
            </a:pPr>
            <a:r>
              <a:rPr lang="en-GB" sz="1400" dirty="0">
                <a:latin typeface="Arial" pitchFamily="34" charset="0"/>
                <a:cs typeface="Arial" pitchFamily="34" charset="0"/>
              </a:rPr>
              <a:t>	</a:t>
            </a:r>
            <a:r>
              <a:rPr lang="en-GB" sz="1400" dirty="0">
                <a:latin typeface="Arial" pitchFamily="34" charset="0"/>
                <a:cs typeface="Arial" pitchFamily="34" charset="0"/>
                <a:hlinkClick r:id="rId3"/>
              </a:rPr>
              <a:t>jon.otter@nhs.net</a:t>
            </a:r>
            <a:endParaRPr lang="en-GB" sz="1400" dirty="0">
              <a:latin typeface="Arial" pitchFamily="34" charset="0"/>
              <a:cs typeface="Arial" pitchFamily="34" charset="0"/>
            </a:endParaRPr>
          </a:p>
          <a:p>
            <a:pPr marL="268274" indent="-268274">
              <a:buClr>
                <a:schemeClr val="bg1"/>
              </a:buClr>
            </a:pPr>
            <a:endParaRPr lang="en-GB" sz="1400" dirty="0">
              <a:latin typeface="Arial" pitchFamily="34" charset="0"/>
              <a:cs typeface="Arial" pitchFamily="34" charset="0"/>
            </a:endParaRPr>
          </a:p>
        </p:txBody>
      </p:sp>
      <p:pic>
        <p:nvPicPr>
          <p:cNvPr id="8" name="Picture 6" descr="Mail 5 Icon - Free Icons">
            <a:extLst>
              <a:ext uri="{FF2B5EF4-FFF2-40B4-BE49-F238E27FC236}">
                <a16:creationId xmlns:a16="http://schemas.microsoft.com/office/drawing/2014/main" id="{CFB51343-CE38-AFCA-6815-24C70FEF103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8448" y="4930235"/>
            <a:ext cx="172731" cy="17273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X Symbol&quot; Images – Browse 473 Stock Photos, Vectors, and Video | Adobe Stock">
            <a:extLst>
              <a:ext uri="{FF2B5EF4-FFF2-40B4-BE49-F238E27FC236}">
                <a16:creationId xmlns:a16="http://schemas.microsoft.com/office/drawing/2014/main" id="{7F6C305E-F5E5-EC49-3D8B-EA0B280AB207}"/>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58388"/>
          <a:stretch/>
        </p:blipFill>
        <p:spPr bwMode="auto">
          <a:xfrm>
            <a:off x="108923" y="4465063"/>
            <a:ext cx="185244" cy="24099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School of Improvement – Medical Education">
            <a:extLst>
              <a:ext uri="{FF2B5EF4-FFF2-40B4-BE49-F238E27FC236}">
                <a16:creationId xmlns:a16="http://schemas.microsoft.com/office/drawing/2014/main" id="{9A2C07AF-5261-B837-E6E8-88986780283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20960" y="4328181"/>
            <a:ext cx="2025885" cy="71136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Bluesky - Wikipedia">
            <a:extLst>
              <a:ext uri="{FF2B5EF4-FFF2-40B4-BE49-F238E27FC236}">
                <a16:creationId xmlns:a16="http://schemas.microsoft.com/office/drawing/2014/main" id="{C2FC086D-DD76-5AF1-9362-60EA45A4AB97}"/>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8923" y="4706058"/>
            <a:ext cx="210108" cy="18573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https://upload.wikimedia.org/wikipedia/commons/thumb/0/06/Imperial_College_London_new_logo.png/250px-Imperial_College_London_new_logo.png">
            <a:extLst>
              <a:ext uri="{FF2B5EF4-FFF2-40B4-BE49-F238E27FC236}">
                <a16:creationId xmlns:a16="http://schemas.microsoft.com/office/drawing/2014/main" id="{E04D8B29-03E9-9CBF-FC7A-D6676417875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20960" y="3993268"/>
            <a:ext cx="1944938" cy="21783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DCDC933-DBA4-42E9-D5E1-1A94D8D42B2B}"/>
              </a:ext>
            </a:extLst>
          </p:cNvPr>
          <p:cNvSpPr txBox="1"/>
          <p:nvPr/>
        </p:nvSpPr>
        <p:spPr>
          <a:xfrm>
            <a:off x="-199978" y="-2190"/>
            <a:ext cx="9543955" cy="450123"/>
          </a:xfrm>
          <a:prstGeom prst="rect">
            <a:avLst/>
          </a:prstGeom>
          <a:noFill/>
        </p:spPr>
        <p:txBody>
          <a:bodyPr wrap="square" rtlCol="0">
            <a:spAutoFit/>
          </a:bodyPr>
          <a:lstStyle/>
          <a:p>
            <a:pPr algn="ctr">
              <a:spcAft>
                <a:spcPts val="1125"/>
              </a:spcAft>
            </a:pPr>
            <a:r>
              <a:rPr lang="en-GB" sz="2325" b="1" dirty="0">
                <a:latin typeface="Arial" panose="020B0604020202020204" pitchFamily="34" charset="0"/>
                <a:cs typeface="Arial" panose="020B0604020202020204" pitchFamily="34" charset="0"/>
              </a:rPr>
              <a:t>Optimising perioperative quality: the role of patient warming </a:t>
            </a:r>
            <a:endParaRPr lang="en-GB" sz="2325"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55499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15386</TotalTime>
  <Words>1873</Words>
  <Application>Microsoft Office PowerPoint</Application>
  <PresentationFormat>On-screen Show (16:9)</PresentationFormat>
  <Paragraphs>253</Paragraphs>
  <Slides>36</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Office Theme</vt:lpstr>
      <vt:lpstr>PowerPoint Presentation</vt:lpstr>
      <vt:lpstr>Which is the most common HCAI in terms of prevalence?</vt:lpstr>
      <vt:lpstr>PowerPoint Presentation</vt:lpstr>
      <vt:lpstr>Infections related to surgery vs. SSI</vt:lpstr>
      <vt:lpstr>PowerPoint Presentation</vt:lpstr>
      <vt:lpstr>Patient experience</vt:lpstr>
      <vt:lpstr>Economic burden and perspectives</vt:lpstr>
      <vt:lpstr>Cost of SSI</vt:lpstr>
      <vt:lpstr>Cost of SSI – extended length of stay</vt:lpstr>
      <vt:lpstr>PowerPoint Presentation</vt:lpstr>
      <vt:lpstr>PowerPoint Presentation</vt:lpstr>
      <vt:lpstr>PowerPoint Presentation</vt:lpstr>
      <vt:lpstr>PowerPoint Presentation</vt:lpstr>
      <vt:lpstr>PowerPoint Presentation</vt:lpstr>
      <vt:lpstr>Rank these SSI-prevention measures by way of impact</vt:lpstr>
      <vt:lpstr>PowerPoint Presentation</vt:lpstr>
      <vt:lpstr>PowerPoint Presentation</vt:lpstr>
      <vt:lpstr>PowerPoint Presentation</vt:lpstr>
      <vt:lpstr>PowerPoint Presentation</vt:lpstr>
      <vt:lpstr>What is hypothermia?</vt:lpstr>
      <vt:lpstr>What causes hypothermia?</vt:lpstr>
      <vt:lpstr>Poll</vt:lpstr>
      <vt:lpstr>How common is it?</vt:lpstr>
      <vt:lpstr>PowerPoint Presentation</vt:lpstr>
      <vt:lpstr>Hypothermia – impact – SSI </vt:lpstr>
      <vt:lpstr>Core vs. non-core temperature</vt:lpstr>
      <vt:lpstr>Ways to measure core temperature</vt:lpstr>
      <vt:lpstr>Challenges with core temperature monitoring</vt:lpstr>
      <vt:lpstr>Please rank the following challenges to measuring core temperature</vt:lpstr>
      <vt:lpstr>PowerPoint Presentation</vt:lpstr>
      <vt:lpstr>Guidelines</vt:lpstr>
      <vt:lpstr>Achieving and maintaining normothermia</vt:lpstr>
      <vt:lpstr>Benefits of pre-warming</vt:lpstr>
      <vt:lpstr>Patient warming and SSI risk</vt:lpstr>
      <vt:lpstr>PowerPoint Presentation</vt:lpstr>
      <vt:lpstr>PowerPoint Presentation</vt:lpstr>
    </vt:vector>
  </TitlesOfParts>
  <Company>Imperial College Healthcare NHS Trust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 Otter</dc:creator>
  <cp:lastModifiedBy>OTTER, Jon (GUY'S AND ST THOMAS' NHS FOUNDATION TRUST)</cp:lastModifiedBy>
  <cp:revision>206</cp:revision>
  <dcterms:created xsi:type="dcterms:W3CDTF">2019-03-26T14:58:42Z</dcterms:created>
  <dcterms:modified xsi:type="dcterms:W3CDTF">2026-05-08T12:43:15Z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WinDIP File ID">
    <vt:lpwstr>c4c015f6-1df0-4b7b-b956-d826e6856094</vt:lpwstr>
  </property>
</Properties>
</file>