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9" r:id="rId2"/>
    <p:sldId id="346" r:id="rId3"/>
    <p:sldId id="347" r:id="rId4"/>
    <p:sldId id="299" r:id="rId5"/>
    <p:sldId id="345" r:id="rId6"/>
    <p:sldId id="311" r:id="rId7"/>
    <p:sldId id="316" r:id="rId8"/>
    <p:sldId id="351" r:id="rId9"/>
    <p:sldId id="348" r:id="rId10"/>
    <p:sldId id="350" r:id="rId11"/>
    <p:sldId id="354" r:id="rId12"/>
    <p:sldId id="376" r:id="rId13"/>
    <p:sldId id="2147472754" r:id="rId14"/>
    <p:sldId id="502" r:id="rId15"/>
    <p:sldId id="2147472752" r:id="rId16"/>
    <p:sldId id="377" r:id="rId17"/>
    <p:sldId id="2147472757" r:id="rId18"/>
    <p:sldId id="2147472755" r:id="rId19"/>
    <p:sldId id="358" r:id="rId20"/>
    <p:sldId id="337" r:id="rId21"/>
    <p:sldId id="2147472761" r:id="rId22"/>
    <p:sldId id="2147472762" r:id="rId23"/>
    <p:sldId id="2147472763" r:id="rId24"/>
    <p:sldId id="2147472764" r:id="rId25"/>
    <p:sldId id="2147472758" r:id="rId26"/>
    <p:sldId id="2147472765" r:id="rId27"/>
    <p:sldId id="2147472766" r:id="rId28"/>
    <p:sldId id="2147472767" r:id="rId29"/>
    <p:sldId id="2147472759" r:id="rId30"/>
    <p:sldId id="338" r:id="rId31"/>
    <p:sldId id="319" r:id="rId32"/>
    <p:sldId id="293" r:id="rId33"/>
    <p:sldId id="2139119219" r:id="rId34"/>
    <p:sldId id="2147472768" r:id="rId35"/>
    <p:sldId id="2147472760" r:id="rId36"/>
    <p:sldId id="2147472756" r:id="rId37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/>
    <p:restoredTop sz="94714"/>
  </p:normalViewPr>
  <p:slideViewPr>
    <p:cSldViewPr>
      <p:cViewPr varScale="1">
        <p:scale>
          <a:sx n="74" d="100"/>
          <a:sy n="74" d="100"/>
        </p:scale>
        <p:origin x="988" y="3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/>
      <dgm:spPr/>
      <dgm:t>
        <a:bodyPr/>
        <a:lstStyle/>
        <a:p>
          <a:r>
            <a:rPr lang="en-GB"/>
            <a:t>Cost and value</a:t>
          </a:r>
          <a:endParaRPr lang="en-GB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/>
        </a:p>
      </dgm:t>
    </dgm:pt>
    <dgm:pt modelId="{C6CE9985-6594-4D3A-84E9-A04300727FBD}">
      <dgm:prSet/>
      <dgm:spPr/>
      <dgm:t>
        <a:bodyPr/>
        <a:lstStyle/>
        <a:p>
          <a:pPr>
            <a:buNone/>
          </a:pPr>
          <a:r>
            <a:rPr lang="en-GB" dirty="0"/>
            <a:t>Focus on homeostasis</a:t>
          </a:r>
        </a:p>
      </dgm:t>
    </dgm:pt>
    <dgm:pt modelId="{1A9D511F-7719-4858-AD94-DD4A9579938C}" type="parTrans" cxnId="{1471B155-1A63-4440-8E1A-A715DE7B6D22}">
      <dgm:prSet/>
      <dgm:spPr/>
      <dgm:t>
        <a:bodyPr/>
        <a:lstStyle/>
        <a:p>
          <a:endParaRPr lang="en-GB"/>
        </a:p>
      </dgm:t>
    </dgm:pt>
    <dgm:pt modelId="{A0E7CDE5-214F-4C06-A0BA-9B46529D03B8}" type="sibTrans" cxnId="{1471B155-1A63-4440-8E1A-A715DE7B6D22}">
      <dgm:prSet/>
      <dgm:spPr/>
      <dgm:t>
        <a:bodyPr/>
        <a:lstStyle/>
        <a:p>
          <a:endParaRPr lang="en-GB"/>
        </a:p>
      </dgm:t>
    </dgm:pt>
    <dgm:pt modelId="{BCF41ABE-3791-4C14-A569-356DF551E6E2}">
      <dgm:prSet/>
      <dgm:spPr/>
      <dgm:t>
        <a:bodyPr/>
        <a:lstStyle/>
        <a:p>
          <a:pPr>
            <a:buNone/>
          </a:pPr>
          <a:r>
            <a:rPr lang="en-GB"/>
            <a:t>Patient participation – wider health</a:t>
          </a:r>
        </a:p>
      </dgm:t>
    </dgm:pt>
    <dgm:pt modelId="{910AE2BB-A6D3-4806-9900-C25CC8F61F51}" type="parTrans" cxnId="{447AB150-A515-431F-AA8D-E9AA66CC3D01}">
      <dgm:prSet/>
      <dgm:spPr/>
      <dgm:t>
        <a:bodyPr/>
        <a:lstStyle/>
        <a:p>
          <a:endParaRPr lang="en-GB"/>
        </a:p>
      </dgm:t>
    </dgm:pt>
    <dgm:pt modelId="{A8444E6D-4ECD-4755-97E2-79A7347C3A75}" type="sibTrans" cxnId="{447AB150-A515-431F-AA8D-E9AA66CC3D01}">
      <dgm:prSet/>
      <dgm:spPr/>
      <dgm:t>
        <a:bodyPr/>
        <a:lstStyle/>
        <a:p>
          <a:endParaRPr lang="en-GB"/>
        </a:p>
      </dgm:t>
    </dgm:pt>
    <dgm:pt modelId="{621121AF-060A-4B0C-8E5E-2DC5C185EE79}">
      <dgm:prSet/>
      <dgm:spPr/>
      <dgm:t>
        <a:bodyPr/>
        <a:lstStyle/>
        <a:p>
          <a:pPr>
            <a:buNone/>
          </a:pPr>
          <a:r>
            <a:rPr lang="en-GB"/>
            <a:t>Precision prevention </a:t>
          </a:r>
        </a:p>
      </dgm:t>
    </dgm:pt>
    <dgm:pt modelId="{337DCB8B-CC16-4941-B813-99D14BD12F51}" type="parTrans" cxnId="{B950FD00-89B2-46BC-84BB-9C47A1C50E84}">
      <dgm:prSet/>
      <dgm:spPr/>
      <dgm:t>
        <a:bodyPr/>
        <a:lstStyle/>
        <a:p>
          <a:endParaRPr lang="en-GB"/>
        </a:p>
      </dgm:t>
    </dgm:pt>
    <dgm:pt modelId="{8D65CF6C-690C-4A47-AB0B-A898CDA78B5F}" type="sibTrans" cxnId="{B950FD00-89B2-46BC-84BB-9C47A1C50E84}">
      <dgm:prSet/>
      <dgm:spPr/>
      <dgm:t>
        <a:bodyPr/>
        <a:lstStyle/>
        <a:p>
          <a:endParaRPr lang="en-GB"/>
        </a:p>
      </dgm:t>
    </dgm:pt>
    <dgm:pt modelId="{F8A0942C-0B61-42A0-8AEC-47765777E11E}">
      <dgm:prSet/>
      <dgm:spPr/>
      <dgm:t>
        <a:bodyPr/>
        <a:lstStyle/>
        <a:p>
          <a:pPr>
            <a:buNone/>
          </a:pPr>
          <a:r>
            <a:rPr lang="en-GB"/>
            <a:t>Innovation</a:t>
          </a:r>
        </a:p>
      </dgm:t>
    </dgm:pt>
    <dgm:pt modelId="{467C1B75-788F-4801-A20D-A4B62961E16F}" type="parTrans" cxnId="{D818988E-0B7E-48EB-9086-AA3C38B40FF8}">
      <dgm:prSet/>
      <dgm:spPr/>
      <dgm:t>
        <a:bodyPr/>
        <a:lstStyle/>
        <a:p>
          <a:endParaRPr lang="en-GB"/>
        </a:p>
      </dgm:t>
    </dgm:pt>
    <dgm:pt modelId="{1553810D-4128-4900-9F6A-1147165846AE}" type="sibTrans" cxnId="{D818988E-0B7E-48EB-9086-AA3C38B40FF8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</dgm:pt>
    <dgm:pt modelId="{1932E1A4-000D-41F1-9A40-408530E5B3A9}" type="pres">
      <dgm:prSet presAssocID="{F38B4198-50C7-4CE9-A798-E5F5DC006023}" presName="text" presStyleLbl="node1" presStyleIdx="0" presStyleCnt="5">
        <dgm:presLayoutVars>
          <dgm:bulletEnabled val="1"/>
        </dgm:presLayoutVars>
      </dgm:prSet>
      <dgm:spPr/>
    </dgm:pt>
    <dgm:pt modelId="{DA755126-6A9D-4917-9A82-C86458AAE519}" type="pres">
      <dgm:prSet presAssocID="{41A434CA-2241-4101-8F8A-67DFCF7EACB3}" presName="space" presStyleCnt="0"/>
      <dgm:spPr/>
    </dgm:pt>
    <dgm:pt modelId="{F9C17351-7046-474B-BA3F-37731B2ED4DA}" type="pres">
      <dgm:prSet presAssocID="{C6CE9985-6594-4D3A-84E9-A04300727FBD}" presName="text" presStyleLbl="node1" presStyleIdx="1" presStyleCnt="5">
        <dgm:presLayoutVars>
          <dgm:bulletEnabled val="1"/>
        </dgm:presLayoutVars>
      </dgm:prSet>
      <dgm:spPr/>
    </dgm:pt>
    <dgm:pt modelId="{C25ABBF8-0433-40F3-A1DE-4F65CC6993DA}" type="pres">
      <dgm:prSet presAssocID="{A0E7CDE5-214F-4C06-A0BA-9B46529D03B8}" presName="space" presStyleCnt="0"/>
      <dgm:spPr/>
    </dgm:pt>
    <dgm:pt modelId="{2B86AD0A-77A1-4720-A07E-B21776FE5DBF}" type="pres">
      <dgm:prSet presAssocID="{BCF41ABE-3791-4C14-A569-356DF551E6E2}" presName="text" presStyleLbl="node1" presStyleIdx="2" presStyleCnt="5">
        <dgm:presLayoutVars>
          <dgm:bulletEnabled val="1"/>
        </dgm:presLayoutVars>
      </dgm:prSet>
      <dgm:spPr/>
    </dgm:pt>
    <dgm:pt modelId="{F6BCE305-7A71-4519-B10D-5AEFB3A63DA7}" type="pres">
      <dgm:prSet presAssocID="{A8444E6D-4ECD-4755-97E2-79A7347C3A75}" presName="space" presStyleCnt="0"/>
      <dgm:spPr/>
    </dgm:pt>
    <dgm:pt modelId="{F0E24AB6-8F52-4B33-BADA-BA626909D11F}" type="pres">
      <dgm:prSet presAssocID="{621121AF-060A-4B0C-8E5E-2DC5C185EE79}" presName="text" presStyleLbl="node1" presStyleIdx="3" presStyleCnt="5">
        <dgm:presLayoutVars>
          <dgm:bulletEnabled val="1"/>
        </dgm:presLayoutVars>
      </dgm:prSet>
      <dgm:spPr/>
    </dgm:pt>
    <dgm:pt modelId="{5B4ACD9B-EA21-42F2-8860-F599936BA7EA}" type="pres">
      <dgm:prSet presAssocID="{8D65CF6C-690C-4A47-AB0B-A898CDA78B5F}" presName="space" presStyleCnt="0"/>
      <dgm:spPr/>
    </dgm:pt>
    <dgm:pt modelId="{CB8C0254-9066-43E5-A79D-F74030F85EF5}" type="pres">
      <dgm:prSet presAssocID="{F8A0942C-0B61-42A0-8AEC-47765777E11E}" presName="text" presStyleLbl="node1" presStyleIdx="4" presStyleCnt="5">
        <dgm:presLayoutVars>
          <dgm:bulletEnabled val="1"/>
        </dgm:presLayoutVars>
      </dgm:prSet>
      <dgm:spPr/>
    </dgm:pt>
  </dgm:ptLst>
  <dgm:cxnLst>
    <dgm:cxn modelId="{B950FD00-89B2-46BC-84BB-9C47A1C50E84}" srcId="{FE10259A-EB90-4BE6-BC48-99E487FBB093}" destId="{621121AF-060A-4B0C-8E5E-2DC5C185EE79}" srcOrd="3" destOrd="0" parTransId="{337DCB8B-CC16-4941-B813-99D14BD12F51}" sibTransId="{8D65CF6C-690C-4A47-AB0B-A898CDA78B5F}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447AB150-A515-431F-AA8D-E9AA66CC3D01}" srcId="{FE10259A-EB90-4BE6-BC48-99E487FBB093}" destId="{BCF41ABE-3791-4C14-A569-356DF551E6E2}" srcOrd="2" destOrd="0" parTransId="{910AE2BB-A6D3-4806-9900-C25CC8F61F51}" sibTransId="{A8444E6D-4ECD-4755-97E2-79A7347C3A75}"/>
    <dgm:cxn modelId="{81DA0054-28B0-4130-BD26-DCB963CE12A5}" type="presOf" srcId="{C6CE9985-6594-4D3A-84E9-A04300727FBD}" destId="{F9C17351-7046-474B-BA3F-37731B2ED4DA}" srcOrd="0" destOrd="0" presId="urn:diagrams.loki3.com/VaryingWidthList"/>
    <dgm:cxn modelId="{1471B155-1A63-4440-8E1A-A715DE7B6D22}" srcId="{FE10259A-EB90-4BE6-BC48-99E487FBB093}" destId="{C6CE9985-6594-4D3A-84E9-A04300727FBD}" srcOrd="1" destOrd="0" parTransId="{1A9D511F-7719-4858-AD94-DD4A9579938C}" sibTransId="{A0E7CDE5-214F-4C06-A0BA-9B46529D03B8}"/>
    <dgm:cxn modelId="{42AE2B86-CB69-406E-B3F9-01CA754D7B22}" type="presOf" srcId="{FE10259A-EB90-4BE6-BC48-99E487FBB093}" destId="{1D595C6F-2AAE-477E-AE43-61E1B37F540E}" srcOrd="0" destOrd="0" presId="urn:diagrams.loki3.com/VaryingWidthList"/>
    <dgm:cxn modelId="{D818988E-0B7E-48EB-9086-AA3C38B40FF8}" srcId="{FE10259A-EB90-4BE6-BC48-99E487FBB093}" destId="{F8A0942C-0B61-42A0-8AEC-47765777E11E}" srcOrd="4" destOrd="0" parTransId="{467C1B75-788F-4801-A20D-A4B62961E16F}" sibTransId="{1553810D-4128-4900-9F6A-1147165846AE}"/>
    <dgm:cxn modelId="{465D78A7-7C96-4362-8378-8F65943CDA41}" type="presOf" srcId="{F38B4198-50C7-4CE9-A798-E5F5DC006023}" destId="{1932E1A4-000D-41F1-9A40-408530E5B3A9}" srcOrd="0" destOrd="0" presId="urn:diagrams.loki3.com/VaryingWidthList"/>
    <dgm:cxn modelId="{7EF2F8BD-A836-430D-B565-E14CA9098488}" type="presOf" srcId="{F8A0942C-0B61-42A0-8AEC-47765777E11E}" destId="{CB8C0254-9066-43E5-A79D-F74030F85EF5}" srcOrd="0" destOrd="0" presId="urn:diagrams.loki3.com/VaryingWidthList"/>
    <dgm:cxn modelId="{835B98EB-FA0F-4AC6-BAFF-47531851A32C}" type="presOf" srcId="{BCF41ABE-3791-4C14-A569-356DF551E6E2}" destId="{2B86AD0A-77A1-4720-A07E-B21776FE5DBF}" srcOrd="0" destOrd="0" presId="urn:diagrams.loki3.com/VaryingWidthList"/>
    <dgm:cxn modelId="{43AB0BEE-7FD1-4C72-8D7B-BAD96E8C095F}" type="presOf" srcId="{621121AF-060A-4B0C-8E5E-2DC5C185EE79}" destId="{F0E24AB6-8F52-4B33-BADA-BA626909D11F}" srcOrd="0" destOrd="0" presId="urn:diagrams.loki3.com/VaryingWidthList"/>
    <dgm:cxn modelId="{9020353F-6894-4B60-866A-E3D66FE59F54}" type="presParOf" srcId="{1D595C6F-2AAE-477E-AE43-61E1B37F540E}" destId="{1932E1A4-000D-41F1-9A40-408530E5B3A9}" srcOrd="0" destOrd="0" presId="urn:diagrams.loki3.com/VaryingWidthList"/>
    <dgm:cxn modelId="{A8757080-F368-4B16-B823-B69C8B1B6FA6}" type="presParOf" srcId="{1D595C6F-2AAE-477E-AE43-61E1B37F540E}" destId="{DA755126-6A9D-4917-9A82-C86458AAE519}" srcOrd="1" destOrd="0" presId="urn:diagrams.loki3.com/VaryingWidthList"/>
    <dgm:cxn modelId="{C8C90F30-E4D5-421D-A273-B05D1FD4927E}" type="presParOf" srcId="{1D595C6F-2AAE-477E-AE43-61E1B37F540E}" destId="{F9C17351-7046-474B-BA3F-37731B2ED4DA}" srcOrd="2" destOrd="0" presId="urn:diagrams.loki3.com/VaryingWidthList"/>
    <dgm:cxn modelId="{C2F86B09-2EE6-4E1A-8A96-C9B643EF04F4}" type="presParOf" srcId="{1D595C6F-2AAE-477E-AE43-61E1B37F540E}" destId="{C25ABBF8-0433-40F3-A1DE-4F65CC6993DA}" srcOrd="3" destOrd="0" presId="urn:diagrams.loki3.com/VaryingWidthList"/>
    <dgm:cxn modelId="{9DFC4055-1301-4718-8B7B-DD8EACB3713B}" type="presParOf" srcId="{1D595C6F-2AAE-477E-AE43-61E1B37F540E}" destId="{2B86AD0A-77A1-4720-A07E-B21776FE5DBF}" srcOrd="4" destOrd="0" presId="urn:diagrams.loki3.com/VaryingWidthList"/>
    <dgm:cxn modelId="{6F06F271-06C5-40B6-A95F-DA6BBF6ADF66}" type="presParOf" srcId="{1D595C6F-2AAE-477E-AE43-61E1B37F540E}" destId="{F6BCE305-7A71-4519-B10D-5AEFB3A63DA7}" srcOrd="5" destOrd="0" presId="urn:diagrams.loki3.com/VaryingWidthList"/>
    <dgm:cxn modelId="{CCA3D6A4-5D6A-49CF-BFEB-0819FA7E21DF}" type="presParOf" srcId="{1D595C6F-2AAE-477E-AE43-61E1B37F540E}" destId="{F0E24AB6-8F52-4B33-BADA-BA626909D11F}" srcOrd="6" destOrd="0" presId="urn:diagrams.loki3.com/VaryingWidthList"/>
    <dgm:cxn modelId="{4709FD1A-530C-448C-B95D-61FFD6EF00F2}" type="presParOf" srcId="{1D595C6F-2AAE-477E-AE43-61E1B37F540E}" destId="{5B4ACD9B-EA21-42F2-8860-F599936BA7EA}" srcOrd="7" destOrd="0" presId="urn:diagrams.loki3.com/VaryingWidthList"/>
    <dgm:cxn modelId="{E4A12E72-E567-4F16-8334-27E82F43E7B9}" type="presParOf" srcId="{1D595C6F-2AAE-477E-AE43-61E1B37F540E}" destId="{CB8C0254-9066-43E5-A79D-F74030F85EF5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/>
      <dgm:spPr>
        <a:solidFill>
          <a:schemeClr val="accent2"/>
        </a:solidFill>
      </dgm:spPr>
      <dgm:t>
        <a:bodyPr/>
        <a:lstStyle/>
        <a:p>
          <a:r>
            <a:rPr lang="en-GB" dirty="0"/>
            <a:t>Cost and value</a:t>
          </a:r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/>
        </a:p>
      </dgm:t>
    </dgm:pt>
    <dgm:pt modelId="{C6CE9985-6594-4D3A-84E9-A04300727FBD}">
      <dgm:prSet/>
      <dgm:spPr/>
      <dgm:t>
        <a:bodyPr/>
        <a:lstStyle/>
        <a:p>
          <a:pPr>
            <a:buNone/>
          </a:pPr>
          <a:r>
            <a:rPr lang="en-GB" dirty="0"/>
            <a:t>Focus on homeostasis</a:t>
          </a:r>
        </a:p>
      </dgm:t>
    </dgm:pt>
    <dgm:pt modelId="{1A9D511F-7719-4858-AD94-DD4A9579938C}" type="parTrans" cxnId="{1471B155-1A63-4440-8E1A-A715DE7B6D22}">
      <dgm:prSet/>
      <dgm:spPr/>
      <dgm:t>
        <a:bodyPr/>
        <a:lstStyle/>
        <a:p>
          <a:endParaRPr lang="en-GB"/>
        </a:p>
      </dgm:t>
    </dgm:pt>
    <dgm:pt modelId="{A0E7CDE5-214F-4C06-A0BA-9B46529D03B8}" type="sibTrans" cxnId="{1471B155-1A63-4440-8E1A-A715DE7B6D22}">
      <dgm:prSet/>
      <dgm:spPr/>
      <dgm:t>
        <a:bodyPr/>
        <a:lstStyle/>
        <a:p>
          <a:endParaRPr lang="en-GB"/>
        </a:p>
      </dgm:t>
    </dgm:pt>
    <dgm:pt modelId="{BCF41ABE-3791-4C14-A569-356DF551E6E2}">
      <dgm:prSet/>
      <dgm:spPr/>
      <dgm:t>
        <a:bodyPr/>
        <a:lstStyle/>
        <a:p>
          <a:pPr>
            <a:buNone/>
          </a:pPr>
          <a:r>
            <a:rPr lang="en-GB"/>
            <a:t>Patient participation – wider health</a:t>
          </a:r>
        </a:p>
      </dgm:t>
    </dgm:pt>
    <dgm:pt modelId="{910AE2BB-A6D3-4806-9900-C25CC8F61F51}" type="parTrans" cxnId="{447AB150-A515-431F-AA8D-E9AA66CC3D01}">
      <dgm:prSet/>
      <dgm:spPr/>
      <dgm:t>
        <a:bodyPr/>
        <a:lstStyle/>
        <a:p>
          <a:endParaRPr lang="en-GB"/>
        </a:p>
      </dgm:t>
    </dgm:pt>
    <dgm:pt modelId="{A8444E6D-4ECD-4755-97E2-79A7347C3A75}" type="sibTrans" cxnId="{447AB150-A515-431F-AA8D-E9AA66CC3D01}">
      <dgm:prSet/>
      <dgm:spPr/>
      <dgm:t>
        <a:bodyPr/>
        <a:lstStyle/>
        <a:p>
          <a:endParaRPr lang="en-GB"/>
        </a:p>
      </dgm:t>
    </dgm:pt>
    <dgm:pt modelId="{621121AF-060A-4B0C-8E5E-2DC5C185EE79}">
      <dgm:prSet/>
      <dgm:spPr/>
      <dgm:t>
        <a:bodyPr/>
        <a:lstStyle/>
        <a:p>
          <a:pPr>
            <a:buNone/>
          </a:pPr>
          <a:r>
            <a:rPr lang="en-GB"/>
            <a:t>Precision prevention </a:t>
          </a:r>
        </a:p>
      </dgm:t>
    </dgm:pt>
    <dgm:pt modelId="{337DCB8B-CC16-4941-B813-99D14BD12F51}" type="parTrans" cxnId="{B950FD00-89B2-46BC-84BB-9C47A1C50E84}">
      <dgm:prSet/>
      <dgm:spPr/>
      <dgm:t>
        <a:bodyPr/>
        <a:lstStyle/>
        <a:p>
          <a:endParaRPr lang="en-GB"/>
        </a:p>
      </dgm:t>
    </dgm:pt>
    <dgm:pt modelId="{8D65CF6C-690C-4A47-AB0B-A898CDA78B5F}" type="sibTrans" cxnId="{B950FD00-89B2-46BC-84BB-9C47A1C50E84}">
      <dgm:prSet/>
      <dgm:spPr/>
      <dgm:t>
        <a:bodyPr/>
        <a:lstStyle/>
        <a:p>
          <a:endParaRPr lang="en-GB"/>
        </a:p>
      </dgm:t>
    </dgm:pt>
    <dgm:pt modelId="{F8A0942C-0B61-42A0-8AEC-47765777E11E}">
      <dgm:prSet/>
      <dgm:spPr/>
      <dgm:t>
        <a:bodyPr/>
        <a:lstStyle/>
        <a:p>
          <a:pPr>
            <a:buNone/>
          </a:pPr>
          <a:r>
            <a:rPr lang="en-GB"/>
            <a:t>Innovation</a:t>
          </a:r>
        </a:p>
      </dgm:t>
    </dgm:pt>
    <dgm:pt modelId="{467C1B75-788F-4801-A20D-A4B62961E16F}" type="parTrans" cxnId="{D818988E-0B7E-48EB-9086-AA3C38B40FF8}">
      <dgm:prSet/>
      <dgm:spPr/>
      <dgm:t>
        <a:bodyPr/>
        <a:lstStyle/>
        <a:p>
          <a:endParaRPr lang="en-GB"/>
        </a:p>
      </dgm:t>
    </dgm:pt>
    <dgm:pt modelId="{1553810D-4128-4900-9F6A-1147165846AE}" type="sibTrans" cxnId="{D818988E-0B7E-48EB-9086-AA3C38B40FF8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</dgm:pt>
    <dgm:pt modelId="{1932E1A4-000D-41F1-9A40-408530E5B3A9}" type="pres">
      <dgm:prSet presAssocID="{F38B4198-50C7-4CE9-A798-E5F5DC006023}" presName="text" presStyleLbl="node1" presStyleIdx="0" presStyleCnt="5">
        <dgm:presLayoutVars>
          <dgm:bulletEnabled val="1"/>
        </dgm:presLayoutVars>
      </dgm:prSet>
      <dgm:spPr/>
    </dgm:pt>
    <dgm:pt modelId="{DA755126-6A9D-4917-9A82-C86458AAE519}" type="pres">
      <dgm:prSet presAssocID="{41A434CA-2241-4101-8F8A-67DFCF7EACB3}" presName="space" presStyleCnt="0"/>
      <dgm:spPr/>
    </dgm:pt>
    <dgm:pt modelId="{F9C17351-7046-474B-BA3F-37731B2ED4DA}" type="pres">
      <dgm:prSet presAssocID="{C6CE9985-6594-4D3A-84E9-A04300727FBD}" presName="text" presStyleLbl="node1" presStyleIdx="1" presStyleCnt="5">
        <dgm:presLayoutVars>
          <dgm:bulletEnabled val="1"/>
        </dgm:presLayoutVars>
      </dgm:prSet>
      <dgm:spPr/>
    </dgm:pt>
    <dgm:pt modelId="{C25ABBF8-0433-40F3-A1DE-4F65CC6993DA}" type="pres">
      <dgm:prSet presAssocID="{A0E7CDE5-214F-4C06-A0BA-9B46529D03B8}" presName="space" presStyleCnt="0"/>
      <dgm:spPr/>
    </dgm:pt>
    <dgm:pt modelId="{2B86AD0A-77A1-4720-A07E-B21776FE5DBF}" type="pres">
      <dgm:prSet presAssocID="{BCF41ABE-3791-4C14-A569-356DF551E6E2}" presName="text" presStyleLbl="node1" presStyleIdx="2" presStyleCnt="5">
        <dgm:presLayoutVars>
          <dgm:bulletEnabled val="1"/>
        </dgm:presLayoutVars>
      </dgm:prSet>
      <dgm:spPr/>
    </dgm:pt>
    <dgm:pt modelId="{F6BCE305-7A71-4519-B10D-5AEFB3A63DA7}" type="pres">
      <dgm:prSet presAssocID="{A8444E6D-4ECD-4755-97E2-79A7347C3A75}" presName="space" presStyleCnt="0"/>
      <dgm:spPr/>
    </dgm:pt>
    <dgm:pt modelId="{F0E24AB6-8F52-4B33-BADA-BA626909D11F}" type="pres">
      <dgm:prSet presAssocID="{621121AF-060A-4B0C-8E5E-2DC5C185EE79}" presName="text" presStyleLbl="node1" presStyleIdx="3" presStyleCnt="5">
        <dgm:presLayoutVars>
          <dgm:bulletEnabled val="1"/>
        </dgm:presLayoutVars>
      </dgm:prSet>
      <dgm:spPr/>
    </dgm:pt>
    <dgm:pt modelId="{5B4ACD9B-EA21-42F2-8860-F599936BA7EA}" type="pres">
      <dgm:prSet presAssocID="{8D65CF6C-690C-4A47-AB0B-A898CDA78B5F}" presName="space" presStyleCnt="0"/>
      <dgm:spPr/>
    </dgm:pt>
    <dgm:pt modelId="{CB8C0254-9066-43E5-A79D-F74030F85EF5}" type="pres">
      <dgm:prSet presAssocID="{F8A0942C-0B61-42A0-8AEC-47765777E11E}" presName="text" presStyleLbl="node1" presStyleIdx="4" presStyleCnt="5">
        <dgm:presLayoutVars>
          <dgm:bulletEnabled val="1"/>
        </dgm:presLayoutVars>
      </dgm:prSet>
      <dgm:spPr/>
    </dgm:pt>
  </dgm:ptLst>
  <dgm:cxnLst>
    <dgm:cxn modelId="{B950FD00-89B2-46BC-84BB-9C47A1C50E84}" srcId="{FE10259A-EB90-4BE6-BC48-99E487FBB093}" destId="{621121AF-060A-4B0C-8E5E-2DC5C185EE79}" srcOrd="3" destOrd="0" parTransId="{337DCB8B-CC16-4941-B813-99D14BD12F51}" sibTransId="{8D65CF6C-690C-4A47-AB0B-A898CDA78B5F}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447AB150-A515-431F-AA8D-E9AA66CC3D01}" srcId="{FE10259A-EB90-4BE6-BC48-99E487FBB093}" destId="{BCF41ABE-3791-4C14-A569-356DF551E6E2}" srcOrd="2" destOrd="0" parTransId="{910AE2BB-A6D3-4806-9900-C25CC8F61F51}" sibTransId="{A8444E6D-4ECD-4755-97E2-79A7347C3A75}"/>
    <dgm:cxn modelId="{81DA0054-28B0-4130-BD26-DCB963CE12A5}" type="presOf" srcId="{C6CE9985-6594-4D3A-84E9-A04300727FBD}" destId="{F9C17351-7046-474B-BA3F-37731B2ED4DA}" srcOrd="0" destOrd="0" presId="urn:diagrams.loki3.com/VaryingWidthList"/>
    <dgm:cxn modelId="{1471B155-1A63-4440-8E1A-A715DE7B6D22}" srcId="{FE10259A-EB90-4BE6-BC48-99E487FBB093}" destId="{C6CE9985-6594-4D3A-84E9-A04300727FBD}" srcOrd="1" destOrd="0" parTransId="{1A9D511F-7719-4858-AD94-DD4A9579938C}" sibTransId="{A0E7CDE5-214F-4C06-A0BA-9B46529D03B8}"/>
    <dgm:cxn modelId="{42AE2B86-CB69-406E-B3F9-01CA754D7B22}" type="presOf" srcId="{FE10259A-EB90-4BE6-BC48-99E487FBB093}" destId="{1D595C6F-2AAE-477E-AE43-61E1B37F540E}" srcOrd="0" destOrd="0" presId="urn:diagrams.loki3.com/VaryingWidthList"/>
    <dgm:cxn modelId="{D818988E-0B7E-48EB-9086-AA3C38B40FF8}" srcId="{FE10259A-EB90-4BE6-BC48-99E487FBB093}" destId="{F8A0942C-0B61-42A0-8AEC-47765777E11E}" srcOrd="4" destOrd="0" parTransId="{467C1B75-788F-4801-A20D-A4B62961E16F}" sibTransId="{1553810D-4128-4900-9F6A-1147165846AE}"/>
    <dgm:cxn modelId="{465D78A7-7C96-4362-8378-8F65943CDA41}" type="presOf" srcId="{F38B4198-50C7-4CE9-A798-E5F5DC006023}" destId="{1932E1A4-000D-41F1-9A40-408530E5B3A9}" srcOrd="0" destOrd="0" presId="urn:diagrams.loki3.com/VaryingWidthList"/>
    <dgm:cxn modelId="{7EF2F8BD-A836-430D-B565-E14CA9098488}" type="presOf" srcId="{F8A0942C-0B61-42A0-8AEC-47765777E11E}" destId="{CB8C0254-9066-43E5-A79D-F74030F85EF5}" srcOrd="0" destOrd="0" presId="urn:diagrams.loki3.com/VaryingWidthList"/>
    <dgm:cxn modelId="{835B98EB-FA0F-4AC6-BAFF-47531851A32C}" type="presOf" srcId="{BCF41ABE-3791-4C14-A569-356DF551E6E2}" destId="{2B86AD0A-77A1-4720-A07E-B21776FE5DBF}" srcOrd="0" destOrd="0" presId="urn:diagrams.loki3.com/VaryingWidthList"/>
    <dgm:cxn modelId="{43AB0BEE-7FD1-4C72-8D7B-BAD96E8C095F}" type="presOf" srcId="{621121AF-060A-4B0C-8E5E-2DC5C185EE79}" destId="{F0E24AB6-8F52-4B33-BADA-BA626909D11F}" srcOrd="0" destOrd="0" presId="urn:diagrams.loki3.com/VaryingWidthList"/>
    <dgm:cxn modelId="{9020353F-6894-4B60-866A-E3D66FE59F54}" type="presParOf" srcId="{1D595C6F-2AAE-477E-AE43-61E1B37F540E}" destId="{1932E1A4-000D-41F1-9A40-408530E5B3A9}" srcOrd="0" destOrd="0" presId="urn:diagrams.loki3.com/VaryingWidthList"/>
    <dgm:cxn modelId="{A8757080-F368-4B16-B823-B69C8B1B6FA6}" type="presParOf" srcId="{1D595C6F-2AAE-477E-AE43-61E1B37F540E}" destId="{DA755126-6A9D-4917-9A82-C86458AAE519}" srcOrd="1" destOrd="0" presId="urn:diagrams.loki3.com/VaryingWidthList"/>
    <dgm:cxn modelId="{C8C90F30-E4D5-421D-A273-B05D1FD4927E}" type="presParOf" srcId="{1D595C6F-2AAE-477E-AE43-61E1B37F540E}" destId="{F9C17351-7046-474B-BA3F-37731B2ED4DA}" srcOrd="2" destOrd="0" presId="urn:diagrams.loki3.com/VaryingWidthList"/>
    <dgm:cxn modelId="{C2F86B09-2EE6-4E1A-8A96-C9B643EF04F4}" type="presParOf" srcId="{1D595C6F-2AAE-477E-AE43-61E1B37F540E}" destId="{C25ABBF8-0433-40F3-A1DE-4F65CC6993DA}" srcOrd="3" destOrd="0" presId="urn:diagrams.loki3.com/VaryingWidthList"/>
    <dgm:cxn modelId="{9DFC4055-1301-4718-8B7B-DD8EACB3713B}" type="presParOf" srcId="{1D595C6F-2AAE-477E-AE43-61E1B37F540E}" destId="{2B86AD0A-77A1-4720-A07E-B21776FE5DBF}" srcOrd="4" destOrd="0" presId="urn:diagrams.loki3.com/VaryingWidthList"/>
    <dgm:cxn modelId="{6F06F271-06C5-40B6-A95F-DA6BBF6ADF66}" type="presParOf" srcId="{1D595C6F-2AAE-477E-AE43-61E1B37F540E}" destId="{F6BCE305-7A71-4519-B10D-5AEFB3A63DA7}" srcOrd="5" destOrd="0" presId="urn:diagrams.loki3.com/VaryingWidthList"/>
    <dgm:cxn modelId="{CCA3D6A4-5D6A-49CF-BFEB-0819FA7E21DF}" type="presParOf" srcId="{1D595C6F-2AAE-477E-AE43-61E1B37F540E}" destId="{F0E24AB6-8F52-4B33-BADA-BA626909D11F}" srcOrd="6" destOrd="0" presId="urn:diagrams.loki3.com/VaryingWidthList"/>
    <dgm:cxn modelId="{4709FD1A-530C-448C-B95D-61FFD6EF00F2}" type="presParOf" srcId="{1D595C6F-2AAE-477E-AE43-61E1B37F540E}" destId="{5B4ACD9B-EA21-42F2-8860-F599936BA7EA}" srcOrd="7" destOrd="0" presId="urn:diagrams.loki3.com/VaryingWidthList"/>
    <dgm:cxn modelId="{E4A12E72-E567-4F16-8334-27E82F43E7B9}" type="presParOf" srcId="{1D595C6F-2AAE-477E-AE43-61E1B37F540E}" destId="{CB8C0254-9066-43E5-A79D-F74030F85EF5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AEC9EF9-721B-4F59-B7CD-B904C477B35F}" type="doc">
      <dgm:prSet loTypeId="urn:microsoft.com/office/officeart/2005/8/layout/chart3" loCatId="cycle" qsTypeId="urn:microsoft.com/office/officeart/2005/8/quickstyle/simple4" qsCatId="simple" csTypeId="urn:microsoft.com/office/officeart/2005/8/colors/accent2_3" csCatId="accent2" phldr="1"/>
      <dgm:spPr/>
      <dgm:t>
        <a:bodyPr/>
        <a:lstStyle/>
        <a:p>
          <a:endParaRPr lang="en-GB"/>
        </a:p>
      </dgm:t>
    </dgm:pt>
    <dgm:pt modelId="{766B5F45-1C50-456A-9F4B-BAF33BA815B4}">
      <dgm:prSet phldrT="[Text]"/>
      <dgm:spPr/>
      <dgm:t>
        <a:bodyPr/>
        <a:lstStyle/>
        <a:p>
          <a:r>
            <a:rPr lang="en-GB"/>
            <a:t>SSI</a:t>
          </a:r>
          <a:endParaRPr lang="en-GB" dirty="0"/>
        </a:p>
      </dgm:t>
    </dgm:pt>
    <dgm:pt modelId="{AF52DC82-0953-4507-9182-076FE693E50C}" type="parTrans" cxnId="{C75693D7-F789-45C7-8814-BA4E1CE03236}">
      <dgm:prSet/>
      <dgm:spPr/>
      <dgm:t>
        <a:bodyPr/>
        <a:lstStyle/>
        <a:p>
          <a:endParaRPr lang="en-GB"/>
        </a:p>
      </dgm:t>
    </dgm:pt>
    <dgm:pt modelId="{E534FD92-1995-4FFF-96E3-9E038C040559}" type="sibTrans" cxnId="{C75693D7-F789-45C7-8814-BA4E1CE03236}">
      <dgm:prSet/>
      <dgm:spPr/>
      <dgm:t>
        <a:bodyPr/>
        <a:lstStyle/>
        <a:p>
          <a:endParaRPr lang="en-GB"/>
        </a:p>
      </dgm:t>
    </dgm:pt>
    <dgm:pt modelId="{D2FEFC2A-0EEE-41E5-A8C9-92353BD17979}">
      <dgm:prSet/>
      <dgm:spPr/>
      <dgm:t>
        <a:bodyPr/>
        <a:lstStyle/>
        <a:p>
          <a:r>
            <a:rPr lang="en-GB"/>
            <a:t>Respiratory infections (HAP, VAP)</a:t>
          </a:r>
          <a:endParaRPr lang="en-GB" dirty="0"/>
        </a:p>
      </dgm:t>
    </dgm:pt>
    <dgm:pt modelId="{58C67E84-B8C3-46E2-ABB5-A00749ADEF1E}" type="parTrans" cxnId="{FF86513B-ED08-4E5D-B8DD-F19A3FF2F178}">
      <dgm:prSet/>
      <dgm:spPr/>
      <dgm:t>
        <a:bodyPr/>
        <a:lstStyle/>
        <a:p>
          <a:endParaRPr lang="en-GB"/>
        </a:p>
      </dgm:t>
    </dgm:pt>
    <dgm:pt modelId="{9290F38F-2033-4F82-932E-7DCE752F64D5}" type="sibTrans" cxnId="{FF86513B-ED08-4E5D-B8DD-F19A3FF2F178}">
      <dgm:prSet/>
      <dgm:spPr/>
      <dgm:t>
        <a:bodyPr/>
        <a:lstStyle/>
        <a:p>
          <a:endParaRPr lang="en-GB"/>
        </a:p>
      </dgm:t>
    </dgm:pt>
    <dgm:pt modelId="{F67AC95B-5C11-48D3-89CD-C38BF5C7EE4E}">
      <dgm:prSet/>
      <dgm:spPr/>
      <dgm:t>
        <a:bodyPr/>
        <a:lstStyle/>
        <a:p>
          <a:r>
            <a:rPr lang="en-GB"/>
            <a:t>Urinary tract infections</a:t>
          </a:r>
          <a:endParaRPr lang="en-GB" dirty="0"/>
        </a:p>
      </dgm:t>
    </dgm:pt>
    <dgm:pt modelId="{449E077D-E629-4CE0-B6FD-1AF37E4E1682}" type="parTrans" cxnId="{39D80ECE-EED7-412D-A475-E93BBF9761CB}">
      <dgm:prSet/>
      <dgm:spPr/>
      <dgm:t>
        <a:bodyPr/>
        <a:lstStyle/>
        <a:p>
          <a:endParaRPr lang="en-GB"/>
        </a:p>
      </dgm:t>
    </dgm:pt>
    <dgm:pt modelId="{EE8D70CC-DC15-4248-BD18-0A7BDD577538}" type="sibTrans" cxnId="{39D80ECE-EED7-412D-A475-E93BBF9761CB}">
      <dgm:prSet/>
      <dgm:spPr/>
      <dgm:t>
        <a:bodyPr/>
        <a:lstStyle/>
        <a:p>
          <a:endParaRPr lang="en-GB"/>
        </a:p>
      </dgm:t>
    </dgm:pt>
    <dgm:pt modelId="{F2C9C9FC-2530-4E19-8130-12AB1C1A499E}">
      <dgm:prSet/>
      <dgm:spPr/>
      <dgm:t>
        <a:bodyPr/>
        <a:lstStyle/>
        <a:p>
          <a:r>
            <a:rPr lang="en-GB"/>
            <a:t>Invasive infections </a:t>
          </a:r>
          <a:endParaRPr lang="en-GB" dirty="0"/>
        </a:p>
      </dgm:t>
    </dgm:pt>
    <dgm:pt modelId="{B0197E5E-6691-426D-A816-5474CF6F42F5}" type="parTrans" cxnId="{78713AEE-947B-47C4-AA6B-5CB8E2C47EA7}">
      <dgm:prSet/>
      <dgm:spPr/>
      <dgm:t>
        <a:bodyPr/>
        <a:lstStyle/>
        <a:p>
          <a:endParaRPr lang="en-GB"/>
        </a:p>
      </dgm:t>
    </dgm:pt>
    <dgm:pt modelId="{5CA874B8-FE91-4528-8DD9-7396B88BD0B5}" type="sibTrans" cxnId="{78713AEE-947B-47C4-AA6B-5CB8E2C47EA7}">
      <dgm:prSet/>
      <dgm:spPr/>
      <dgm:t>
        <a:bodyPr/>
        <a:lstStyle/>
        <a:p>
          <a:endParaRPr lang="en-GB"/>
        </a:p>
      </dgm:t>
    </dgm:pt>
    <dgm:pt modelId="{CED400CF-B1BD-4DFB-8BC3-5DF2381B26C7}">
      <dgm:prSet/>
      <dgm:spPr/>
      <dgm:t>
        <a:bodyPr/>
        <a:lstStyle/>
        <a:p>
          <a:r>
            <a:rPr lang="en-GB"/>
            <a:t>DRIs</a:t>
          </a:r>
          <a:endParaRPr lang="en-GB" dirty="0"/>
        </a:p>
      </dgm:t>
    </dgm:pt>
    <dgm:pt modelId="{F900C89F-AD96-450B-B8F2-E47C433619EC}" type="parTrans" cxnId="{0463CB5F-1580-4DBE-B860-4D735135C51D}">
      <dgm:prSet/>
      <dgm:spPr/>
      <dgm:t>
        <a:bodyPr/>
        <a:lstStyle/>
        <a:p>
          <a:endParaRPr lang="en-GB"/>
        </a:p>
      </dgm:t>
    </dgm:pt>
    <dgm:pt modelId="{B4E051F6-20CF-48B6-BA80-30774E7509EB}" type="sibTrans" cxnId="{0463CB5F-1580-4DBE-B860-4D735135C51D}">
      <dgm:prSet/>
      <dgm:spPr/>
      <dgm:t>
        <a:bodyPr/>
        <a:lstStyle/>
        <a:p>
          <a:endParaRPr lang="en-GB"/>
        </a:p>
      </dgm:t>
    </dgm:pt>
    <dgm:pt modelId="{D1E81747-AA2F-4FA7-B8C9-46EE98A72119}" type="pres">
      <dgm:prSet presAssocID="{4AEC9EF9-721B-4F59-B7CD-B904C477B35F}" presName="compositeShape" presStyleCnt="0">
        <dgm:presLayoutVars>
          <dgm:chMax val="7"/>
          <dgm:dir/>
          <dgm:resizeHandles val="exact"/>
        </dgm:presLayoutVars>
      </dgm:prSet>
      <dgm:spPr/>
    </dgm:pt>
    <dgm:pt modelId="{935477D0-DB29-49CC-BDFE-821D516C2A74}" type="pres">
      <dgm:prSet presAssocID="{4AEC9EF9-721B-4F59-B7CD-B904C477B35F}" presName="wedge1" presStyleLbl="node1" presStyleIdx="0" presStyleCnt="5"/>
      <dgm:spPr/>
    </dgm:pt>
    <dgm:pt modelId="{F37D6050-B29F-4AA7-8F7F-4389D4204E4E}" type="pres">
      <dgm:prSet presAssocID="{4AEC9EF9-721B-4F59-B7CD-B904C477B35F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A4DD7EE3-A0D7-4776-8495-485579A7F95B}" type="pres">
      <dgm:prSet presAssocID="{4AEC9EF9-721B-4F59-B7CD-B904C477B35F}" presName="wedge2" presStyleLbl="node1" presStyleIdx="1" presStyleCnt="5"/>
      <dgm:spPr/>
    </dgm:pt>
    <dgm:pt modelId="{04C6CD80-C0C6-471F-8957-FF2F3D6BFA53}" type="pres">
      <dgm:prSet presAssocID="{4AEC9EF9-721B-4F59-B7CD-B904C477B35F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5DEC776C-5959-4317-A1BB-85D0546018D1}" type="pres">
      <dgm:prSet presAssocID="{4AEC9EF9-721B-4F59-B7CD-B904C477B35F}" presName="wedge3" presStyleLbl="node1" presStyleIdx="2" presStyleCnt="5"/>
      <dgm:spPr/>
    </dgm:pt>
    <dgm:pt modelId="{0E58B36C-DD8A-4C72-A393-4E52341E2BF1}" type="pres">
      <dgm:prSet presAssocID="{4AEC9EF9-721B-4F59-B7CD-B904C477B35F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C3AF3CE4-DD4D-427E-A6AD-4DD3A8F46C1B}" type="pres">
      <dgm:prSet presAssocID="{4AEC9EF9-721B-4F59-B7CD-B904C477B35F}" presName="wedge4" presStyleLbl="node1" presStyleIdx="3" presStyleCnt="5"/>
      <dgm:spPr/>
    </dgm:pt>
    <dgm:pt modelId="{773FCE7F-FE68-4C0A-A7A1-957384399154}" type="pres">
      <dgm:prSet presAssocID="{4AEC9EF9-721B-4F59-B7CD-B904C477B35F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493471B9-F59D-4938-AE58-CAF3DA21DCBB}" type="pres">
      <dgm:prSet presAssocID="{4AEC9EF9-721B-4F59-B7CD-B904C477B35F}" presName="wedge5" presStyleLbl="node1" presStyleIdx="4" presStyleCnt="5"/>
      <dgm:spPr/>
    </dgm:pt>
    <dgm:pt modelId="{552A4C19-D344-4001-8482-8C6646F75099}" type="pres">
      <dgm:prSet presAssocID="{4AEC9EF9-721B-4F59-B7CD-B904C477B35F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D35D4905-EE4B-4CA5-BD41-20CB741D0380}" type="presOf" srcId="{F2C9C9FC-2530-4E19-8130-12AB1C1A499E}" destId="{C3AF3CE4-DD4D-427E-A6AD-4DD3A8F46C1B}" srcOrd="0" destOrd="0" presId="urn:microsoft.com/office/officeart/2005/8/layout/chart3"/>
    <dgm:cxn modelId="{220BBD09-65FE-4036-8F83-07C05885EDC9}" type="presOf" srcId="{D2FEFC2A-0EEE-41E5-A8C9-92353BD17979}" destId="{04C6CD80-C0C6-471F-8957-FF2F3D6BFA53}" srcOrd="1" destOrd="0" presId="urn:microsoft.com/office/officeart/2005/8/layout/chart3"/>
    <dgm:cxn modelId="{9F55831C-B2E9-47F8-85A6-20EA400433D2}" type="presOf" srcId="{D2FEFC2A-0EEE-41E5-A8C9-92353BD17979}" destId="{A4DD7EE3-A0D7-4776-8495-485579A7F95B}" srcOrd="0" destOrd="0" presId="urn:microsoft.com/office/officeart/2005/8/layout/chart3"/>
    <dgm:cxn modelId="{114F1722-1A2F-4DD1-8E89-A911D4AEC1BB}" type="presOf" srcId="{766B5F45-1C50-456A-9F4B-BAF33BA815B4}" destId="{F37D6050-B29F-4AA7-8F7F-4389D4204E4E}" srcOrd="1" destOrd="0" presId="urn:microsoft.com/office/officeart/2005/8/layout/chart3"/>
    <dgm:cxn modelId="{45382B3A-8202-42FC-892D-4B8928503FED}" type="presOf" srcId="{CED400CF-B1BD-4DFB-8BC3-5DF2381B26C7}" destId="{552A4C19-D344-4001-8482-8C6646F75099}" srcOrd="1" destOrd="0" presId="urn:microsoft.com/office/officeart/2005/8/layout/chart3"/>
    <dgm:cxn modelId="{FF86513B-ED08-4E5D-B8DD-F19A3FF2F178}" srcId="{4AEC9EF9-721B-4F59-B7CD-B904C477B35F}" destId="{D2FEFC2A-0EEE-41E5-A8C9-92353BD17979}" srcOrd="1" destOrd="0" parTransId="{58C67E84-B8C3-46E2-ABB5-A00749ADEF1E}" sibTransId="{9290F38F-2033-4F82-932E-7DCE752F64D5}"/>
    <dgm:cxn modelId="{15A4BE40-D7B2-4E33-A15D-306BA2340B3A}" type="presOf" srcId="{766B5F45-1C50-456A-9F4B-BAF33BA815B4}" destId="{935477D0-DB29-49CC-BDFE-821D516C2A74}" srcOrd="0" destOrd="0" presId="urn:microsoft.com/office/officeart/2005/8/layout/chart3"/>
    <dgm:cxn modelId="{0463CB5F-1580-4DBE-B860-4D735135C51D}" srcId="{4AEC9EF9-721B-4F59-B7CD-B904C477B35F}" destId="{CED400CF-B1BD-4DFB-8BC3-5DF2381B26C7}" srcOrd="4" destOrd="0" parTransId="{F900C89F-AD96-450B-B8F2-E47C433619EC}" sibTransId="{B4E051F6-20CF-48B6-BA80-30774E7509EB}"/>
    <dgm:cxn modelId="{CAFDBB63-5A46-4608-B033-991CDBC69165}" type="presOf" srcId="{F67AC95B-5C11-48D3-89CD-C38BF5C7EE4E}" destId="{0E58B36C-DD8A-4C72-A393-4E52341E2BF1}" srcOrd="1" destOrd="0" presId="urn:microsoft.com/office/officeart/2005/8/layout/chart3"/>
    <dgm:cxn modelId="{39D80ECE-EED7-412D-A475-E93BBF9761CB}" srcId="{4AEC9EF9-721B-4F59-B7CD-B904C477B35F}" destId="{F67AC95B-5C11-48D3-89CD-C38BF5C7EE4E}" srcOrd="2" destOrd="0" parTransId="{449E077D-E629-4CE0-B6FD-1AF37E4E1682}" sibTransId="{EE8D70CC-DC15-4248-BD18-0A7BDD577538}"/>
    <dgm:cxn modelId="{CB86F8CF-9E20-4B0E-ACB3-63345262F5F5}" type="presOf" srcId="{4AEC9EF9-721B-4F59-B7CD-B904C477B35F}" destId="{D1E81747-AA2F-4FA7-B8C9-46EE98A72119}" srcOrd="0" destOrd="0" presId="urn:microsoft.com/office/officeart/2005/8/layout/chart3"/>
    <dgm:cxn modelId="{C75693D7-F789-45C7-8814-BA4E1CE03236}" srcId="{4AEC9EF9-721B-4F59-B7CD-B904C477B35F}" destId="{766B5F45-1C50-456A-9F4B-BAF33BA815B4}" srcOrd="0" destOrd="0" parTransId="{AF52DC82-0953-4507-9182-076FE693E50C}" sibTransId="{E534FD92-1995-4FFF-96E3-9E038C040559}"/>
    <dgm:cxn modelId="{8F9E4DDE-BCC0-4E82-B729-D5A4202FA51F}" type="presOf" srcId="{CED400CF-B1BD-4DFB-8BC3-5DF2381B26C7}" destId="{493471B9-F59D-4938-AE58-CAF3DA21DCBB}" srcOrd="0" destOrd="0" presId="urn:microsoft.com/office/officeart/2005/8/layout/chart3"/>
    <dgm:cxn modelId="{78713AEE-947B-47C4-AA6B-5CB8E2C47EA7}" srcId="{4AEC9EF9-721B-4F59-B7CD-B904C477B35F}" destId="{F2C9C9FC-2530-4E19-8130-12AB1C1A499E}" srcOrd="3" destOrd="0" parTransId="{B0197E5E-6691-426D-A816-5474CF6F42F5}" sibTransId="{5CA874B8-FE91-4528-8DD9-7396B88BD0B5}"/>
    <dgm:cxn modelId="{8DF1AAF6-875D-4E6D-ABB3-82EC894B8667}" type="presOf" srcId="{F67AC95B-5C11-48D3-89CD-C38BF5C7EE4E}" destId="{5DEC776C-5959-4317-A1BB-85D0546018D1}" srcOrd="0" destOrd="0" presId="urn:microsoft.com/office/officeart/2005/8/layout/chart3"/>
    <dgm:cxn modelId="{B40401F7-0444-4EB7-8513-85EAB4EAA826}" type="presOf" srcId="{F2C9C9FC-2530-4E19-8130-12AB1C1A499E}" destId="{773FCE7F-FE68-4C0A-A7A1-957384399154}" srcOrd="1" destOrd="0" presId="urn:microsoft.com/office/officeart/2005/8/layout/chart3"/>
    <dgm:cxn modelId="{00FC9CA7-97AE-408A-80D5-20ABE4464215}" type="presParOf" srcId="{D1E81747-AA2F-4FA7-B8C9-46EE98A72119}" destId="{935477D0-DB29-49CC-BDFE-821D516C2A74}" srcOrd="0" destOrd="0" presId="urn:microsoft.com/office/officeart/2005/8/layout/chart3"/>
    <dgm:cxn modelId="{08EB9F6F-80F6-4D79-A86E-929C1BB21A0F}" type="presParOf" srcId="{D1E81747-AA2F-4FA7-B8C9-46EE98A72119}" destId="{F37D6050-B29F-4AA7-8F7F-4389D4204E4E}" srcOrd="1" destOrd="0" presId="urn:microsoft.com/office/officeart/2005/8/layout/chart3"/>
    <dgm:cxn modelId="{7458D3B0-F3BD-43C6-9A93-E76AD980EA6F}" type="presParOf" srcId="{D1E81747-AA2F-4FA7-B8C9-46EE98A72119}" destId="{A4DD7EE3-A0D7-4776-8495-485579A7F95B}" srcOrd="2" destOrd="0" presId="urn:microsoft.com/office/officeart/2005/8/layout/chart3"/>
    <dgm:cxn modelId="{14C38C8A-C2CE-4885-9DEA-FEF23A8A08F5}" type="presParOf" srcId="{D1E81747-AA2F-4FA7-B8C9-46EE98A72119}" destId="{04C6CD80-C0C6-471F-8957-FF2F3D6BFA53}" srcOrd="3" destOrd="0" presId="urn:microsoft.com/office/officeart/2005/8/layout/chart3"/>
    <dgm:cxn modelId="{EABF89DA-9097-4BE7-BB5A-F65F31E3C06B}" type="presParOf" srcId="{D1E81747-AA2F-4FA7-B8C9-46EE98A72119}" destId="{5DEC776C-5959-4317-A1BB-85D0546018D1}" srcOrd="4" destOrd="0" presId="urn:microsoft.com/office/officeart/2005/8/layout/chart3"/>
    <dgm:cxn modelId="{88DB4297-2781-409F-B8F3-8628642ECA3C}" type="presParOf" srcId="{D1E81747-AA2F-4FA7-B8C9-46EE98A72119}" destId="{0E58B36C-DD8A-4C72-A393-4E52341E2BF1}" srcOrd="5" destOrd="0" presId="urn:microsoft.com/office/officeart/2005/8/layout/chart3"/>
    <dgm:cxn modelId="{40E47DAF-860B-4614-B320-C44A4EC33559}" type="presParOf" srcId="{D1E81747-AA2F-4FA7-B8C9-46EE98A72119}" destId="{C3AF3CE4-DD4D-427E-A6AD-4DD3A8F46C1B}" srcOrd="6" destOrd="0" presId="urn:microsoft.com/office/officeart/2005/8/layout/chart3"/>
    <dgm:cxn modelId="{68B50C7A-608F-4349-816C-0D2F816B9484}" type="presParOf" srcId="{D1E81747-AA2F-4FA7-B8C9-46EE98A72119}" destId="{773FCE7F-FE68-4C0A-A7A1-957384399154}" srcOrd="7" destOrd="0" presId="urn:microsoft.com/office/officeart/2005/8/layout/chart3"/>
    <dgm:cxn modelId="{137EE2C8-54F3-4C59-AC08-66A80D72AA6B}" type="presParOf" srcId="{D1E81747-AA2F-4FA7-B8C9-46EE98A72119}" destId="{493471B9-F59D-4938-AE58-CAF3DA21DCBB}" srcOrd="8" destOrd="0" presId="urn:microsoft.com/office/officeart/2005/8/layout/chart3"/>
    <dgm:cxn modelId="{EDA23121-4A04-44DD-A62F-1A5543212D41}" type="presParOf" srcId="{D1E81747-AA2F-4FA7-B8C9-46EE98A72119}" destId="{552A4C19-D344-4001-8482-8C6646F75099}" srcOrd="9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609C51E-3BD4-434D-97D2-CCC95B02FDDD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F206842-1D82-4A90-9017-C278CDC3023E}">
      <dgm:prSet phldrT="[Text]"/>
      <dgm:spPr/>
      <dgm:t>
        <a:bodyPr/>
        <a:lstStyle/>
        <a:p>
          <a:r>
            <a:rPr lang="en-GB" dirty="0"/>
            <a:t>SSI</a:t>
          </a:r>
        </a:p>
      </dgm:t>
    </dgm:pt>
    <dgm:pt modelId="{34A2F60D-C700-4501-89F2-67B47F9235DB}" type="parTrans" cxnId="{9283A8F7-301F-40B7-B8B0-E5967EC9FB99}">
      <dgm:prSet/>
      <dgm:spPr/>
      <dgm:t>
        <a:bodyPr/>
        <a:lstStyle/>
        <a:p>
          <a:endParaRPr lang="en-GB"/>
        </a:p>
      </dgm:t>
    </dgm:pt>
    <dgm:pt modelId="{DF34990B-5BF4-4388-881F-4934A746A829}" type="sibTrans" cxnId="{9283A8F7-301F-40B7-B8B0-E5967EC9FB99}">
      <dgm:prSet/>
      <dgm:spPr/>
      <dgm:t>
        <a:bodyPr/>
        <a:lstStyle/>
        <a:p>
          <a:endParaRPr lang="en-GB"/>
        </a:p>
      </dgm:t>
    </dgm:pt>
    <dgm:pt modelId="{24F707D2-49B1-400E-8AA4-8604C48D9F8A}">
      <dgm:prSet phldrT="[Text]"/>
      <dgm:spPr/>
      <dgm:t>
        <a:bodyPr/>
        <a:lstStyle/>
        <a:p>
          <a:r>
            <a:rPr lang="en-GB" dirty="0"/>
            <a:t>Patient experience</a:t>
          </a:r>
        </a:p>
      </dgm:t>
    </dgm:pt>
    <dgm:pt modelId="{5B754939-4912-42C8-B7C0-F7BEA82090C6}" type="parTrans" cxnId="{ED33E6DB-AA37-451B-ACF2-BB6CE53D9B2C}">
      <dgm:prSet/>
      <dgm:spPr/>
      <dgm:t>
        <a:bodyPr/>
        <a:lstStyle/>
        <a:p>
          <a:endParaRPr lang="en-GB"/>
        </a:p>
      </dgm:t>
    </dgm:pt>
    <dgm:pt modelId="{80441CC6-3144-4712-A815-E7DD766B589B}" type="sibTrans" cxnId="{ED33E6DB-AA37-451B-ACF2-BB6CE53D9B2C}">
      <dgm:prSet/>
      <dgm:spPr/>
      <dgm:t>
        <a:bodyPr/>
        <a:lstStyle/>
        <a:p>
          <a:endParaRPr lang="en-GB"/>
        </a:p>
      </dgm:t>
    </dgm:pt>
    <dgm:pt modelId="{575C8FBD-4CE9-4563-A3EE-E32B51BE0E7A}">
      <dgm:prSet phldrT="[Text]"/>
      <dgm:spPr/>
      <dgm:t>
        <a:bodyPr/>
        <a:lstStyle/>
        <a:p>
          <a:r>
            <a:rPr lang="en-GB" dirty="0"/>
            <a:t>££</a:t>
          </a:r>
        </a:p>
      </dgm:t>
    </dgm:pt>
    <dgm:pt modelId="{6493432C-4EBA-4A39-B3A6-220333FFD2E5}" type="parTrans" cxnId="{EBFE0172-2334-4568-B1F3-A928E4136D2B}">
      <dgm:prSet/>
      <dgm:spPr/>
      <dgm:t>
        <a:bodyPr/>
        <a:lstStyle/>
        <a:p>
          <a:endParaRPr lang="en-GB"/>
        </a:p>
      </dgm:t>
    </dgm:pt>
    <dgm:pt modelId="{892E630E-0A6D-4AC8-B679-DBA240F91360}" type="sibTrans" cxnId="{EBFE0172-2334-4568-B1F3-A928E4136D2B}">
      <dgm:prSet/>
      <dgm:spPr/>
      <dgm:t>
        <a:bodyPr/>
        <a:lstStyle/>
        <a:p>
          <a:endParaRPr lang="en-GB"/>
        </a:p>
      </dgm:t>
    </dgm:pt>
    <dgm:pt modelId="{551C06B2-B7B3-4EC8-A800-60EAC19CB3BB}">
      <dgm:prSet phldrT="[Text]"/>
      <dgm:spPr/>
      <dgm:t>
        <a:bodyPr/>
        <a:lstStyle/>
        <a:p>
          <a:r>
            <a:rPr lang="en-GB" dirty="0"/>
            <a:t>Reputation/ patient choice</a:t>
          </a:r>
        </a:p>
      </dgm:t>
    </dgm:pt>
    <dgm:pt modelId="{A30E5615-DB71-4CC1-9F49-8AEC4E0C983E}" type="parTrans" cxnId="{D3D1FA15-26CA-4995-9F46-7536C3AE8E2F}">
      <dgm:prSet/>
      <dgm:spPr/>
      <dgm:t>
        <a:bodyPr/>
        <a:lstStyle/>
        <a:p>
          <a:endParaRPr lang="en-GB"/>
        </a:p>
      </dgm:t>
    </dgm:pt>
    <dgm:pt modelId="{4BDE4604-8AA0-48AA-A990-5D436B14FD14}" type="sibTrans" cxnId="{D3D1FA15-26CA-4995-9F46-7536C3AE8E2F}">
      <dgm:prSet/>
      <dgm:spPr/>
      <dgm:t>
        <a:bodyPr/>
        <a:lstStyle/>
        <a:p>
          <a:endParaRPr lang="en-GB"/>
        </a:p>
      </dgm:t>
    </dgm:pt>
    <dgm:pt modelId="{3B622896-631D-4B69-A973-C73C20E39663}">
      <dgm:prSet phldrT="[Text]"/>
      <dgm:spPr/>
      <dgm:t>
        <a:bodyPr/>
        <a:lstStyle/>
        <a:p>
          <a:r>
            <a:rPr lang="en-GB" dirty="0"/>
            <a:t>Antimicrobial resistance</a:t>
          </a:r>
        </a:p>
      </dgm:t>
    </dgm:pt>
    <dgm:pt modelId="{594CD42C-23C0-4DC9-B3AD-A6D2D955B45E}" type="parTrans" cxnId="{6DB4B085-B9C8-45E6-8439-CE5F65BF5509}">
      <dgm:prSet/>
      <dgm:spPr/>
      <dgm:t>
        <a:bodyPr/>
        <a:lstStyle/>
        <a:p>
          <a:endParaRPr lang="en-GB"/>
        </a:p>
      </dgm:t>
    </dgm:pt>
    <dgm:pt modelId="{CFB471C0-215B-4647-970E-D1A3BACDD575}" type="sibTrans" cxnId="{6DB4B085-B9C8-45E6-8439-CE5F65BF5509}">
      <dgm:prSet/>
      <dgm:spPr/>
      <dgm:t>
        <a:bodyPr/>
        <a:lstStyle/>
        <a:p>
          <a:endParaRPr lang="en-GB"/>
        </a:p>
      </dgm:t>
    </dgm:pt>
    <dgm:pt modelId="{02DF9A85-4E8A-4CB8-AEF2-233B053C8A46}" type="pres">
      <dgm:prSet presAssocID="{E609C51E-3BD4-434D-97D2-CCC95B02FDDD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638E0C1-EB65-4735-9F79-8D473C87F49D}" type="pres">
      <dgm:prSet presAssocID="{2F206842-1D82-4A90-9017-C278CDC3023E}" presName="centerShape" presStyleLbl="node0" presStyleIdx="0" presStyleCnt="1"/>
      <dgm:spPr/>
    </dgm:pt>
    <dgm:pt modelId="{1D7638B0-8B85-41FC-BBAB-AD39A55C8FC4}" type="pres">
      <dgm:prSet presAssocID="{5B754939-4912-42C8-B7C0-F7BEA82090C6}" presName="Name9" presStyleLbl="parChTrans1D2" presStyleIdx="0" presStyleCnt="4"/>
      <dgm:spPr/>
    </dgm:pt>
    <dgm:pt modelId="{4B617050-FF95-4083-9CAD-424C19D714E3}" type="pres">
      <dgm:prSet presAssocID="{5B754939-4912-42C8-B7C0-F7BEA82090C6}" presName="connTx" presStyleLbl="parChTrans1D2" presStyleIdx="0" presStyleCnt="4"/>
      <dgm:spPr/>
    </dgm:pt>
    <dgm:pt modelId="{6BA96584-C39A-4662-82FA-96C9C6CEDCB3}" type="pres">
      <dgm:prSet presAssocID="{24F707D2-49B1-400E-8AA4-8604C48D9F8A}" presName="node" presStyleLbl="node1" presStyleIdx="0" presStyleCnt="4">
        <dgm:presLayoutVars>
          <dgm:bulletEnabled val="1"/>
        </dgm:presLayoutVars>
      </dgm:prSet>
      <dgm:spPr/>
    </dgm:pt>
    <dgm:pt modelId="{BAFAE0D5-D20D-4F3D-8DA3-2C039E6A4E6C}" type="pres">
      <dgm:prSet presAssocID="{6493432C-4EBA-4A39-B3A6-220333FFD2E5}" presName="Name9" presStyleLbl="parChTrans1D2" presStyleIdx="1" presStyleCnt="4"/>
      <dgm:spPr/>
    </dgm:pt>
    <dgm:pt modelId="{85D6917D-F7D0-4EB1-B78E-F8E63AEADF90}" type="pres">
      <dgm:prSet presAssocID="{6493432C-4EBA-4A39-B3A6-220333FFD2E5}" presName="connTx" presStyleLbl="parChTrans1D2" presStyleIdx="1" presStyleCnt="4"/>
      <dgm:spPr/>
    </dgm:pt>
    <dgm:pt modelId="{20CE572B-C9A9-4525-80BC-535FE759F4A7}" type="pres">
      <dgm:prSet presAssocID="{575C8FBD-4CE9-4563-A3EE-E32B51BE0E7A}" presName="node" presStyleLbl="node1" presStyleIdx="1" presStyleCnt="4">
        <dgm:presLayoutVars>
          <dgm:bulletEnabled val="1"/>
        </dgm:presLayoutVars>
      </dgm:prSet>
      <dgm:spPr/>
    </dgm:pt>
    <dgm:pt modelId="{7C502EB8-AE62-4B53-A917-A0F9898C5CC3}" type="pres">
      <dgm:prSet presAssocID="{A30E5615-DB71-4CC1-9F49-8AEC4E0C983E}" presName="Name9" presStyleLbl="parChTrans1D2" presStyleIdx="2" presStyleCnt="4"/>
      <dgm:spPr/>
    </dgm:pt>
    <dgm:pt modelId="{BEB012BA-A152-41DF-B3CE-ED4F804E0E0D}" type="pres">
      <dgm:prSet presAssocID="{A30E5615-DB71-4CC1-9F49-8AEC4E0C983E}" presName="connTx" presStyleLbl="parChTrans1D2" presStyleIdx="2" presStyleCnt="4"/>
      <dgm:spPr/>
    </dgm:pt>
    <dgm:pt modelId="{BB8613AE-020F-49AF-AC77-AE7C8B3DD033}" type="pres">
      <dgm:prSet presAssocID="{551C06B2-B7B3-4EC8-A800-60EAC19CB3BB}" presName="node" presStyleLbl="node1" presStyleIdx="2" presStyleCnt="4">
        <dgm:presLayoutVars>
          <dgm:bulletEnabled val="1"/>
        </dgm:presLayoutVars>
      </dgm:prSet>
      <dgm:spPr/>
    </dgm:pt>
    <dgm:pt modelId="{241E23EF-1D50-420B-99CC-D23589B4AE93}" type="pres">
      <dgm:prSet presAssocID="{594CD42C-23C0-4DC9-B3AD-A6D2D955B45E}" presName="Name9" presStyleLbl="parChTrans1D2" presStyleIdx="3" presStyleCnt="4"/>
      <dgm:spPr/>
    </dgm:pt>
    <dgm:pt modelId="{E8E39895-8087-4763-996D-BF921246AD59}" type="pres">
      <dgm:prSet presAssocID="{594CD42C-23C0-4DC9-B3AD-A6D2D955B45E}" presName="connTx" presStyleLbl="parChTrans1D2" presStyleIdx="3" presStyleCnt="4"/>
      <dgm:spPr/>
    </dgm:pt>
    <dgm:pt modelId="{EF0FA484-7254-45D9-ADCD-3D8502C7FD62}" type="pres">
      <dgm:prSet presAssocID="{3B622896-631D-4B69-A973-C73C20E39663}" presName="node" presStyleLbl="node1" presStyleIdx="3" presStyleCnt="4">
        <dgm:presLayoutVars>
          <dgm:bulletEnabled val="1"/>
        </dgm:presLayoutVars>
      </dgm:prSet>
      <dgm:spPr/>
    </dgm:pt>
  </dgm:ptLst>
  <dgm:cxnLst>
    <dgm:cxn modelId="{3C650D05-0465-419F-93DF-78E3EAE72E88}" type="presOf" srcId="{551C06B2-B7B3-4EC8-A800-60EAC19CB3BB}" destId="{BB8613AE-020F-49AF-AC77-AE7C8B3DD033}" srcOrd="0" destOrd="0" presId="urn:microsoft.com/office/officeart/2005/8/layout/radial1"/>
    <dgm:cxn modelId="{D3D1FA15-26CA-4995-9F46-7536C3AE8E2F}" srcId="{2F206842-1D82-4A90-9017-C278CDC3023E}" destId="{551C06B2-B7B3-4EC8-A800-60EAC19CB3BB}" srcOrd="2" destOrd="0" parTransId="{A30E5615-DB71-4CC1-9F49-8AEC4E0C983E}" sibTransId="{4BDE4604-8AA0-48AA-A990-5D436B14FD14}"/>
    <dgm:cxn modelId="{E429C718-9727-49EA-8008-239647C9F2EB}" type="presOf" srcId="{A30E5615-DB71-4CC1-9F49-8AEC4E0C983E}" destId="{7C502EB8-AE62-4B53-A917-A0F9898C5CC3}" srcOrd="0" destOrd="0" presId="urn:microsoft.com/office/officeart/2005/8/layout/radial1"/>
    <dgm:cxn modelId="{6EE29D24-76E3-4D35-B316-110DC6D3EDF3}" type="presOf" srcId="{6493432C-4EBA-4A39-B3A6-220333FFD2E5}" destId="{BAFAE0D5-D20D-4F3D-8DA3-2C039E6A4E6C}" srcOrd="0" destOrd="0" presId="urn:microsoft.com/office/officeart/2005/8/layout/radial1"/>
    <dgm:cxn modelId="{DE638046-D1E4-4096-BA30-A953CDDAF2E2}" type="presOf" srcId="{575C8FBD-4CE9-4563-A3EE-E32B51BE0E7A}" destId="{20CE572B-C9A9-4525-80BC-535FE759F4A7}" srcOrd="0" destOrd="0" presId="urn:microsoft.com/office/officeart/2005/8/layout/radial1"/>
    <dgm:cxn modelId="{F177184D-A34B-42C1-9D42-25FAB5DEBC90}" type="presOf" srcId="{E609C51E-3BD4-434D-97D2-CCC95B02FDDD}" destId="{02DF9A85-4E8A-4CB8-AEF2-233B053C8A46}" srcOrd="0" destOrd="0" presId="urn:microsoft.com/office/officeart/2005/8/layout/radial1"/>
    <dgm:cxn modelId="{EBFE0172-2334-4568-B1F3-A928E4136D2B}" srcId="{2F206842-1D82-4A90-9017-C278CDC3023E}" destId="{575C8FBD-4CE9-4563-A3EE-E32B51BE0E7A}" srcOrd="1" destOrd="0" parTransId="{6493432C-4EBA-4A39-B3A6-220333FFD2E5}" sibTransId="{892E630E-0A6D-4AC8-B679-DBA240F91360}"/>
    <dgm:cxn modelId="{DFF4E652-7C27-4132-84F4-A81D726E30ED}" type="presOf" srcId="{3B622896-631D-4B69-A973-C73C20E39663}" destId="{EF0FA484-7254-45D9-ADCD-3D8502C7FD62}" srcOrd="0" destOrd="0" presId="urn:microsoft.com/office/officeart/2005/8/layout/radial1"/>
    <dgm:cxn modelId="{2EC52377-543B-43F1-A99F-E3294E2A626B}" type="presOf" srcId="{24F707D2-49B1-400E-8AA4-8604C48D9F8A}" destId="{6BA96584-C39A-4662-82FA-96C9C6CEDCB3}" srcOrd="0" destOrd="0" presId="urn:microsoft.com/office/officeart/2005/8/layout/radial1"/>
    <dgm:cxn modelId="{CC0AE458-37B7-4EB3-930C-3C2236D6C10E}" type="presOf" srcId="{5B754939-4912-42C8-B7C0-F7BEA82090C6}" destId="{4B617050-FF95-4083-9CAD-424C19D714E3}" srcOrd="1" destOrd="0" presId="urn:microsoft.com/office/officeart/2005/8/layout/radial1"/>
    <dgm:cxn modelId="{07D73685-796F-4D39-B099-570318E879A0}" type="presOf" srcId="{594CD42C-23C0-4DC9-B3AD-A6D2D955B45E}" destId="{E8E39895-8087-4763-996D-BF921246AD59}" srcOrd="1" destOrd="0" presId="urn:microsoft.com/office/officeart/2005/8/layout/radial1"/>
    <dgm:cxn modelId="{6DB4B085-B9C8-45E6-8439-CE5F65BF5509}" srcId="{2F206842-1D82-4A90-9017-C278CDC3023E}" destId="{3B622896-631D-4B69-A973-C73C20E39663}" srcOrd="3" destOrd="0" parTransId="{594CD42C-23C0-4DC9-B3AD-A6D2D955B45E}" sibTransId="{CFB471C0-215B-4647-970E-D1A3BACDD575}"/>
    <dgm:cxn modelId="{9CBEEE91-236F-40BC-9C46-8BAD31E306D9}" type="presOf" srcId="{A30E5615-DB71-4CC1-9F49-8AEC4E0C983E}" destId="{BEB012BA-A152-41DF-B3CE-ED4F804E0E0D}" srcOrd="1" destOrd="0" presId="urn:microsoft.com/office/officeart/2005/8/layout/radial1"/>
    <dgm:cxn modelId="{F4FE94A5-0536-42D0-99A7-5766910727B9}" type="presOf" srcId="{594CD42C-23C0-4DC9-B3AD-A6D2D955B45E}" destId="{241E23EF-1D50-420B-99CC-D23589B4AE93}" srcOrd="0" destOrd="0" presId="urn:microsoft.com/office/officeart/2005/8/layout/radial1"/>
    <dgm:cxn modelId="{600FFBBD-8DE0-47AA-AD15-F138A27984E2}" type="presOf" srcId="{2F206842-1D82-4A90-9017-C278CDC3023E}" destId="{3638E0C1-EB65-4735-9F79-8D473C87F49D}" srcOrd="0" destOrd="0" presId="urn:microsoft.com/office/officeart/2005/8/layout/radial1"/>
    <dgm:cxn modelId="{ED33E6DB-AA37-451B-ACF2-BB6CE53D9B2C}" srcId="{2F206842-1D82-4A90-9017-C278CDC3023E}" destId="{24F707D2-49B1-400E-8AA4-8604C48D9F8A}" srcOrd="0" destOrd="0" parTransId="{5B754939-4912-42C8-B7C0-F7BEA82090C6}" sibTransId="{80441CC6-3144-4712-A815-E7DD766B589B}"/>
    <dgm:cxn modelId="{747D35EE-BA61-47D1-8E85-3099008CEFDF}" type="presOf" srcId="{5B754939-4912-42C8-B7C0-F7BEA82090C6}" destId="{1D7638B0-8B85-41FC-BBAB-AD39A55C8FC4}" srcOrd="0" destOrd="0" presId="urn:microsoft.com/office/officeart/2005/8/layout/radial1"/>
    <dgm:cxn modelId="{9283A8F7-301F-40B7-B8B0-E5967EC9FB99}" srcId="{E609C51E-3BD4-434D-97D2-CCC95B02FDDD}" destId="{2F206842-1D82-4A90-9017-C278CDC3023E}" srcOrd="0" destOrd="0" parTransId="{34A2F60D-C700-4501-89F2-67B47F9235DB}" sibTransId="{DF34990B-5BF4-4388-881F-4934A746A829}"/>
    <dgm:cxn modelId="{E47DBBF8-C89E-46FE-A7B4-C1262017F181}" type="presOf" srcId="{6493432C-4EBA-4A39-B3A6-220333FFD2E5}" destId="{85D6917D-F7D0-4EB1-B78E-F8E63AEADF90}" srcOrd="1" destOrd="0" presId="urn:microsoft.com/office/officeart/2005/8/layout/radial1"/>
    <dgm:cxn modelId="{A9EB283D-F462-4B0C-9F15-80AC99D25C12}" type="presParOf" srcId="{02DF9A85-4E8A-4CB8-AEF2-233B053C8A46}" destId="{3638E0C1-EB65-4735-9F79-8D473C87F49D}" srcOrd="0" destOrd="0" presId="urn:microsoft.com/office/officeart/2005/8/layout/radial1"/>
    <dgm:cxn modelId="{453F3C51-D676-46F7-8387-9BB1A8B8178C}" type="presParOf" srcId="{02DF9A85-4E8A-4CB8-AEF2-233B053C8A46}" destId="{1D7638B0-8B85-41FC-BBAB-AD39A55C8FC4}" srcOrd="1" destOrd="0" presId="urn:microsoft.com/office/officeart/2005/8/layout/radial1"/>
    <dgm:cxn modelId="{B54FAD81-C5BB-4C45-825D-10EB2E553251}" type="presParOf" srcId="{1D7638B0-8B85-41FC-BBAB-AD39A55C8FC4}" destId="{4B617050-FF95-4083-9CAD-424C19D714E3}" srcOrd="0" destOrd="0" presId="urn:microsoft.com/office/officeart/2005/8/layout/radial1"/>
    <dgm:cxn modelId="{3B4B3FB9-91DB-49E2-A56D-1361220583DF}" type="presParOf" srcId="{02DF9A85-4E8A-4CB8-AEF2-233B053C8A46}" destId="{6BA96584-C39A-4662-82FA-96C9C6CEDCB3}" srcOrd="2" destOrd="0" presId="urn:microsoft.com/office/officeart/2005/8/layout/radial1"/>
    <dgm:cxn modelId="{AB5305A1-8880-4298-829D-026BF40A4210}" type="presParOf" srcId="{02DF9A85-4E8A-4CB8-AEF2-233B053C8A46}" destId="{BAFAE0D5-D20D-4F3D-8DA3-2C039E6A4E6C}" srcOrd="3" destOrd="0" presId="urn:microsoft.com/office/officeart/2005/8/layout/radial1"/>
    <dgm:cxn modelId="{A1C33C91-C7D9-440D-A29F-B53993385E64}" type="presParOf" srcId="{BAFAE0D5-D20D-4F3D-8DA3-2C039E6A4E6C}" destId="{85D6917D-F7D0-4EB1-B78E-F8E63AEADF90}" srcOrd="0" destOrd="0" presId="urn:microsoft.com/office/officeart/2005/8/layout/radial1"/>
    <dgm:cxn modelId="{EA9F63E6-E958-4D71-9FA8-1FC460C00C1D}" type="presParOf" srcId="{02DF9A85-4E8A-4CB8-AEF2-233B053C8A46}" destId="{20CE572B-C9A9-4525-80BC-535FE759F4A7}" srcOrd="4" destOrd="0" presId="urn:microsoft.com/office/officeart/2005/8/layout/radial1"/>
    <dgm:cxn modelId="{6FF27EEA-448C-4A19-BF56-08EFC6B74A82}" type="presParOf" srcId="{02DF9A85-4E8A-4CB8-AEF2-233B053C8A46}" destId="{7C502EB8-AE62-4B53-A917-A0F9898C5CC3}" srcOrd="5" destOrd="0" presId="urn:microsoft.com/office/officeart/2005/8/layout/radial1"/>
    <dgm:cxn modelId="{ADB01BF8-5B41-450E-B426-1F567918F497}" type="presParOf" srcId="{7C502EB8-AE62-4B53-A917-A0F9898C5CC3}" destId="{BEB012BA-A152-41DF-B3CE-ED4F804E0E0D}" srcOrd="0" destOrd="0" presId="urn:microsoft.com/office/officeart/2005/8/layout/radial1"/>
    <dgm:cxn modelId="{7CC64572-99FF-4F65-8F2A-50513A66B412}" type="presParOf" srcId="{02DF9A85-4E8A-4CB8-AEF2-233B053C8A46}" destId="{BB8613AE-020F-49AF-AC77-AE7C8B3DD033}" srcOrd="6" destOrd="0" presId="urn:microsoft.com/office/officeart/2005/8/layout/radial1"/>
    <dgm:cxn modelId="{25C9919D-0C63-41A4-90FA-678E5C76C2D2}" type="presParOf" srcId="{02DF9A85-4E8A-4CB8-AEF2-233B053C8A46}" destId="{241E23EF-1D50-420B-99CC-D23589B4AE93}" srcOrd="7" destOrd="0" presId="urn:microsoft.com/office/officeart/2005/8/layout/radial1"/>
    <dgm:cxn modelId="{E3EB015A-8E80-42DF-BA82-CA0CF4A513FD}" type="presParOf" srcId="{241E23EF-1D50-420B-99CC-D23589B4AE93}" destId="{E8E39895-8087-4763-996D-BF921246AD59}" srcOrd="0" destOrd="0" presId="urn:microsoft.com/office/officeart/2005/8/layout/radial1"/>
    <dgm:cxn modelId="{F72B2454-A5CC-4FB0-8F88-5C0879EED62B}" type="presParOf" srcId="{02DF9A85-4E8A-4CB8-AEF2-233B053C8A46}" destId="{EF0FA484-7254-45D9-ADCD-3D8502C7FD62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/>
      <dgm:spPr/>
      <dgm:t>
        <a:bodyPr/>
        <a:lstStyle/>
        <a:p>
          <a:r>
            <a:rPr lang="en-GB"/>
            <a:t>Cost and value</a:t>
          </a:r>
          <a:endParaRPr lang="en-GB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/>
        </a:p>
      </dgm:t>
    </dgm:pt>
    <dgm:pt modelId="{C6CE9985-6594-4D3A-84E9-A04300727FBD}">
      <dgm:prSet/>
      <dgm:spPr>
        <a:solidFill>
          <a:schemeClr val="accent2"/>
        </a:solidFill>
      </dgm:spPr>
      <dgm:t>
        <a:bodyPr/>
        <a:lstStyle/>
        <a:p>
          <a:pPr>
            <a:buNone/>
          </a:pPr>
          <a:r>
            <a:rPr lang="en-GB" dirty="0"/>
            <a:t>Focus on homeostasis</a:t>
          </a:r>
        </a:p>
      </dgm:t>
    </dgm:pt>
    <dgm:pt modelId="{1A9D511F-7719-4858-AD94-DD4A9579938C}" type="parTrans" cxnId="{1471B155-1A63-4440-8E1A-A715DE7B6D22}">
      <dgm:prSet/>
      <dgm:spPr/>
      <dgm:t>
        <a:bodyPr/>
        <a:lstStyle/>
        <a:p>
          <a:endParaRPr lang="en-GB"/>
        </a:p>
      </dgm:t>
    </dgm:pt>
    <dgm:pt modelId="{A0E7CDE5-214F-4C06-A0BA-9B46529D03B8}" type="sibTrans" cxnId="{1471B155-1A63-4440-8E1A-A715DE7B6D22}">
      <dgm:prSet/>
      <dgm:spPr/>
      <dgm:t>
        <a:bodyPr/>
        <a:lstStyle/>
        <a:p>
          <a:endParaRPr lang="en-GB"/>
        </a:p>
      </dgm:t>
    </dgm:pt>
    <dgm:pt modelId="{BCF41ABE-3791-4C14-A569-356DF551E6E2}">
      <dgm:prSet/>
      <dgm:spPr/>
      <dgm:t>
        <a:bodyPr/>
        <a:lstStyle/>
        <a:p>
          <a:pPr>
            <a:buNone/>
          </a:pPr>
          <a:r>
            <a:rPr lang="en-GB"/>
            <a:t>Patient participation – wider health</a:t>
          </a:r>
        </a:p>
      </dgm:t>
    </dgm:pt>
    <dgm:pt modelId="{910AE2BB-A6D3-4806-9900-C25CC8F61F51}" type="parTrans" cxnId="{447AB150-A515-431F-AA8D-E9AA66CC3D01}">
      <dgm:prSet/>
      <dgm:spPr/>
      <dgm:t>
        <a:bodyPr/>
        <a:lstStyle/>
        <a:p>
          <a:endParaRPr lang="en-GB"/>
        </a:p>
      </dgm:t>
    </dgm:pt>
    <dgm:pt modelId="{A8444E6D-4ECD-4755-97E2-79A7347C3A75}" type="sibTrans" cxnId="{447AB150-A515-431F-AA8D-E9AA66CC3D01}">
      <dgm:prSet/>
      <dgm:spPr/>
      <dgm:t>
        <a:bodyPr/>
        <a:lstStyle/>
        <a:p>
          <a:endParaRPr lang="en-GB"/>
        </a:p>
      </dgm:t>
    </dgm:pt>
    <dgm:pt modelId="{621121AF-060A-4B0C-8E5E-2DC5C185EE79}">
      <dgm:prSet/>
      <dgm:spPr/>
      <dgm:t>
        <a:bodyPr/>
        <a:lstStyle/>
        <a:p>
          <a:pPr>
            <a:buNone/>
          </a:pPr>
          <a:r>
            <a:rPr lang="en-GB"/>
            <a:t>Precision prevention </a:t>
          </a:r>
        </a:p>
      </dgm:t>
    </dgm:pt>
    <dgm:pt modelId="{337DCB8B-CC16-4941-B813-99D14BD12F51}" type="parTrans" cxnId="{B950FD00-89B2-46BC-84BB-9C47A1C50E84}">
      <dgm:prSet/>
      <dgm:spPr/>
      <dgm:t>
        <a:bodyPr/>
        <a:lstStyle/>
        <a:p>
          <a:endParaRPr lang="en-GB"/>
        </a:p>
      </dgm:t>
    </dgm:pt>
    <dgm:pt modelId="{8D65CF6C-690C-4A47-AB0B-A898CDA78B5F}" type="sibTrans" cxnId="{B950FD00-89B2-46BC-84BB-9C47A1C50E84}">
      <dgm:prSet/>
      <dgm:spPr/>
      <dgm:t>
        <a:bodyPr/>
        <a:lstStyle/>
        <a:p>
          <a:endParaRPr lang="en-GB"/>
        </a:p>
      </dgm:t>
    </dgm:pt>
    <dgm:pt modelId="{F8A0942C-0B61-42A0-8AEC-47765777E11E}">
      <dgm:prSet/>
      <dgm:spPr/>
      <dgm:t>
        <a:bodyPr/>
        <a:lstStyle/>
        <a:p>
          <a:pPr>
            <a:buNone/>
          </a:pPr>
          <a:r>
            <a:rPr lang="en-GB"/>
            <a:t>Innovation</a:t>
          </a:r>
        </a:p>
      </dgm:t>
    </dgm:pt>
    <dgm:pt modelId="{467C1B75-788F-4801-A20D-A4B62961E16F}" type="parTrans" cxnId="{D818988E-0B7E-48EB-9086-AA3C38B40FF8}">
      <dgm:prSet/>
      <dgm:spPr/>
      <dgm:t>
        <a:bodyPr/>
        <a:lstStyle/>
        <a:p>
          <a:endParaRPr lang="en-GB"/>
        </a:p>
      </dgm:t>
    </dgm:pt>
    <dgm:pt modelId="{1553810D-4128-4900-9F6A-1147165846AE}" type="sibTrans" cxnId="{D818988E-0B7E-48EB-9086-AA3C38B40FF8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</dgm:pt>
    <dgm:pt modelId="{1932E1A4-000D-41F1-9A40-408530E5B3A9}" type="pres">
      <dgm:prSet presAssocID="{F38B4198-50C7-4CE9-A798-E5F5DC006023}" presName="text" presStyleLbl="node1" presStyleIdx="0" presStyleCnt="5">
        <dgm:presLayoutVars>
          <dgm:bulletEnabled val="1"/>
        </dgm:presLayoutVars>
      </dgm:prSet>
      <dgm:spPr/>
    </dgm:pt>
    <dgm:pt modelId="{DA755126-6A9D-4917-9A82-C86458AAE519}" type="pres">
      <dgm:prSet presAssocID="{41A434CA-2241-4101-8F8A-67DFCF7EACB3}" presName="space" presStyleCnt="0"/>
      <dgm:spPr/>
    </dgm:pt>
    <dgm:pt modelId="{F9C17351-7046-474B-BA3F-37731B2ED4DA}" type="pres">
      <dgm:prSet presAssocID="{C6CE9985-6594-4D3A-84E9-A04300727FBD}" presName="text" presStyleLbl="node1" presStyleIdx="1" presStyleCnt="5">
        <dgm:presLayoutVars>
          <dgm:bulletEnabled val="1"/>
        </dgm:presLayoutVars>
      </dgm:prSet>
      <dgm:spPr/>
    </dgm:pt>
    <dgm:pt modelId="{C25ABBF8-0433-40F3-A1DE-4F65CC6993DA}" type="pres">
      <dgm:prSet presAssocID="{A0E7CDE5-214F-4C06-A0BA-9B46529D03B8}" presName="space" presStyleCnt="0"/>
      <dgm:spPr/>
    </dgm:pt>
    <dgm:pt modelId="{2B86AD0A-77A1-4720-A07E-B21776FE5DBF}" type="pres">
      <dgm:prSet presAssocID="{BCF41ABE-3791-4C14-A569-356DF551E6E2}" presName="text" presStyleLbl="node1" presStyleIdx="2" presStyleCnt="5">
        <dgm:presLayoutVars>
          <dgm:bulletEnabled val="1"/>
        </dgm:presLayoutVars>
      </dgm:prSet>
      <dgm:spPr/>
    </dgm:pt>
    <dgm:pt modelId="{F6BCE305-7A71-4519-B10D-5AEFB3A63DA7}" type="pres">
      <dgm:prSet presAssocID="{A8444E6D-4ECD-4755-97E2-79A7347C3A75}" presName="space" presStyleCnt="0"/>
      <dgm:spPr/>
    </dgm:pt>
    <dgm:pt modelId="{F0E24AB6-8F52-4B33-BADA-BA626909D11F}" type="pres">
      <dgm:prSet presAssocID="{621121AF-060A-4B0C-8E5E-2DC5C185EE79}" presName="text" presStyleLbl="node1" presStyleIdx="3" presStyleCnt="5">
        <dgm:presLayoutVars>
          <dgm:bulletEnabled val="1"/>
        </dgm:presLayoutVars>
      </dgm:prSet>
      <dgm:spPr/>
    </dgm:pt>
    <dgm:pt modelId="{5B4ACD9B-EA21-42F2-8860-F599936BA7EA}" type="pres">
      <dgm:prSet presAssocID="{8D65CF6C-690C-4A47-AB0B-A898CDA78B5F}" presName="space" presStyleCnt="0"/>
      <dgm:spPr/>
    </dgm:pt>
    <dgm:pt modelId="{CB8C0254-9066-43E5-A79D-F74030F85EF5}" type="pres">
      <dgm:prSet presAssocID="{F8A0942C-0B61-42A0-8AEC-47765777E11E}" presName="text" presStyleLbl="node1" presStyleIdx="4" presStyleCnt="5">
        <dgm:presLayoutVars>
          <dgm:bulletEnabled val="1"/>
        </dgm:presLayoutVars>
      </dgm:prSet>
      <dgm:spPr/>
    </dgm:pt>
  </dgm:ptLst>
  <dgm:cxnLst>
    <dgm:cxn modelId="{B950FD00-89B2-46BC-84BB-9C47A1C50E84}" srcId="{FE10259A-EB90-4BE6-BC48-99E487FBB093}" destId="{621121AF-060A-4B0C-8E5E-2DC5C185EE79}" srcOrd="3" destOrd="0" parTransId="{337DCB8B-CC16-4941-B813-99D14BD12F51}" sibTransId="{8D65CF6C-690C-4A47-AB0B-A898CDA78B5F}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447AB150-A515-431F-AA8D-E9AA66CC3D01}" srcId="{FE10259A-EB90-4BE6-BC48-99E487FBB093}" destId="{BCF41ABE-3791-4C14-A569-356DF551E6E2}" srcOrd="2" destOrd="0" parTransId="{910AE2BB-A6D3-4806-9900-C25CC8F61F51}" sibTransId="{A8444E6D-4ECD-4755-97E2-79A7347C3A75}"/>
    <dgm:cxn modelId="{81DA0054-28B0-4130-BD26-DCB963CE12A5}" type="presOf" srcId="{C6CE9985-6594-4D3A-84E9-A04300727FBD}" destId="{F9C17351-7046-474B-BA3F-37731B2ED4DA}" srcOrd="0" destOrd="0" presId="urn:diagrams.loki3.com/VaryingWidthList"/>
    <dgm:cxn modelId="{1471B155-1A63-4440-8E1A-A715DE7B6D22}" srcId="{FE10259A-EB90-4BE6-BC48-99E487FBB093}" destId="{C6CE9985-6594-4D3A-84E9-A04300727FBD}" srcOrd="1" destOrd="0" parTransId="{1A9D511F-7719-4858-AD94-DD4A9579938C}" sibTransId="{A0E7CDE5-214F-4C06-A0BA-9B46529D03B8}"/>
    <dgm:cxn modelId="{42AE2B86-CB69-406E-B3F9-01CA754D7B22}" type="presOf" srcId="{FE10259A-EB90-4BE6-BC48-99E487FBB093}" destId="{1D595C6F-2AAE-477E-AE43-61E1B37F540E}" srcOrd="0" destOrd="0" presId="urn:diagrams.loki3.com/VaryingWidthList"/>
    <dgm:cxn modelId="{D818988E-0B7E-48EB-9086-AA3C38B40FF8}" srcId="{FE10259A-EB90-4BE6-BC48-99E487FBB093}" destId="{F8A0942C-0B61-42A0-8AEC-47765777E11E}" srcOrd="4" destOrd="0" parTransId="{467C1B75-788F-4801-A20D-A4B62961E16F}" sibTransId="{1553810D-4128-4900-9F6A-1147165846AE}"/>
    <dgm:cxn modelId="{465D78A7-7C96-4362-8378-8F65943CDA41}" type="presOf" srcId="{F38B4198-50C7-4CE9-A798-E5F5DC006023}" destId="{1932E1A4-000D-41F1-9A40-408530E5B3A9}" srcOrd="0" destOrd="0" presId="urn:diagrams.loki3.com/VaryingWidthList"/>
    <dgm:cxn modelId="{7EF2F8BD-A836-430D-B565-E14CA9098488}" type="presOf" srcId="{F8A0942C-0B61-42A0-8AEC-47765777E11E}" destId="{CB8C0254-9066-43E5-A79D-F74030F85EF5}" srcOrd="0" destOrd="0" presId="urn:diagrams.loki3.com/VaryingWidthList"/>
    <dgm:cxn modelId="{835B98EB-FA0F-4AC6-BAFF-47531851A32C}" type="presOf" srcId="{BCF41ABE-3791-4C14-A569-356DF551E6E2}" destId="{2B86AD0A-77A1-4720-A07E-B21776FE5DBF}" srcOrd="0" destOrd="0" presId="urn:diagrams.loki3.com/VaryingWidthList"/>
    <dgm:cxn modelId="{43AB0BEE-7FD1-4C72-8D7B-BAD96E8C095F}" type="presOf" srcId="{621121AF-060A-4B0C-8E5E-2DC5C185EE79}" destId="{F0E24AB6-8F52-4B33-BADA-BA626909D11F}" srcOrd="0" destOrd="0" presId="urn:diagrams.loki3.com/VaryingWidthList"/>
    <dgm:cxn modelId="{9020353F-6894-4B60-866A-E3D66FE59F54}" type="presParOf" srcId="{1D595C6F-2AAE-477E-AE43-61E1B37F540E}" destId="{1932E1A4-000D-41F1-9A40-408530E5B3A9}" srcOrd="0" destOrd="0" presId="urn:diagrams.loki3.com/VaryingWidthList"/>
    <dgm:cxn modelId="{A8757080-F368-4B16-B823-B69C8B1B6FA6}" type="presParOf" srcId="{1D595C6F-2AAE-477E-AE43-61E1B37F540E}" destId="{DA755126-6A9D-4917-9A82-C86458AAE519}" srcOrd="1" destOrd="0" presId="urn:diagrams.loki3.com/VaryingWidthList"/>
    <dgm:cxn modelId="{C8C90F30-E4D5-421D-A273-B05D1FD4927E}" type="presParOf" srcId="{1D595C6F-2AAE-477E-AE43-61E1B37F540E}" destId="{F9C17351-7046-474B-BA3F-37731B2ED4DA}" srcOrd="2" destOrd="0" presId="urn:diagrams.loki3.com/VaryingWidthList"/>
    <dgm:cxn modelId="{C2F86B09-2EE6-4E1A-8A96-C9B643EF04F4}" type="presParOf" srcId="{1D595C6F-2AAE-477E-AE43-61E1B37F540E}" destId="{C25ABBF8-0433-40F3-A1DE-4F65CC6993DA}" srcOrd="3" destOrd="0" presId="urn:diagrams.loki3.com/VaryingWidthList"/>
    <dgm:cxn modelId="{9DFC4055-1301-4718-8B7B-DD8EACB3713B}" type="presParOf" srcId="{1D595C6F-2AAE-477E-AE43-61E1B37F540E}" destId="{2B86AD0A-77A1-4720-A07E-B21776FE5DBF}" srcOrd="4" destOrd="0" presId="urn:diagrams.loki3.com/VaryingWidthList"/>
    <dgm:cxn modelId="{6F06F271-06C5-40B6-A95F-DA6BBF6ADF66}" type="presParOf" srcId="{1D595C6F-2AAE-477E-AE43-61E1B37F540E}" destId="{F6BCE305-7A71-4519-B10D-5AEFB3A63DA7}" srcOrd="5" destOrd="0" presId="urn:diagrams.loki3.com/VaryingWidthList"/>
    <dgm:cxn modelId="{CCA3D6A4-5D6A-49CF-BFEB-0819FA7E21DF}" type="presParOf" srcId="{1D595C6F-2AAE-477E-AE43-61E1B37F540E}" destId="{F0E24AB6-8F52-4B33-BADA-BA626909D11F}" srcOrd="6" destOrd="0" presId="urn:diagrams.loki3.com/VaryingWidthList"/>
    <dgm:cxn modelId="{4709FD1A-530C-448C-B95D-61FFD6EF00F2}" type="presParOf" srcId="{1D595C6F-2AAE-477E-AE43-61E1B37F540E}" destId="{5B4ACD9B-EA21-42F2-8860-F599936BA7EA}" srcOrd="7" destOrd="0" presId="urn:diagrams.loki3.com/VaryingWidthList"/>
    <dgm:cxn modelId="{E4A12E72-E567-4F16-8334-27E82F43E7B9}" type="presParOf" srcId="{1D595C6F-2AAE-477E-AE43-61E1B37F540E}" destId="{CB8C0254-9066-43E5-A79D-F74030F85EF5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/>
      <dgm:spPr/>
      <dgm:t>
        <a:bodyPr/>
        <a:lstStyle/>
        <a:p>
          <a:r>
            <a:rPr lang="en-GB"/>
            <a:t>Cost and value</a:t>
          </a:r>
          <a:endParaRPr lang="en-GB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/>
        </a:p>
      </dgm:t>
    </dgm:pt>
    <dgm:pt modelId="{C6CE9985-6594-4D3A-84E9-A04300727FBD}">
      <dgm:prSet/>
      <dgm:spPr/>
      <dgm:t>
        <a:bodyPr/>
        <a:lstStyle/>
        <a:p>
          <a:pPr>
            <a:buNone/>
          </a:pPr>
          <a:r>
            <a:rPr lang="en-GB" dirty="0"/>
            <a:t>Focus on homeostasis</a:t>
          </a:r>
        </a:p>
      </dgm:t>
    </dgm:pt>
    <dgm:pt modelId="{1A9D511F-7719-4858-AD94-DD4A9579938C}" type="parTrans" cxnId="{1471B155-1A63-4440-8E1A-A715DE7B6D22}">
      <dgm:prSet/>
      <dgm:spPr/>
      <dgm:t>
        <a:bodyPr/>
        <a:lstStyle/>
        <a:p>
          <a:endParaRPr lang="en-GB"/>
        </a:p>
      </dgm:t>
    </dgm:pt>
    <dgm:pt modelId="{A0E7CDE5-214F-4C06-A0BA-9B46529D03B8}" type="sibTrans" cxnId="{1471B155-1A63-4440-8E1A-A715DE7B6D22}">
      <dgm:prSet/>
      <dgm:spPr/>
      <dgm:t>
        <a:bodyPr/>
        <a:lstStyle/>
        <a:p>
          <a:endParaRPr lang="en-GB"/>
        </a:p>
      </dgm:t>
    </dgm:pt>
    <dgm:pt modelId="{BCF41ABE-3791-4C14-A569-356DF551E6E2}">
      <dgm:prSet/>
      <dgm:spPr>
        <a:solidFill>
          <a:schemeClr val="accent2"/>
        </a:solidFill>
      </dgm:spPr>
      <dgm:t>
        <a:bodyPr/>
        <a:lstStyle/>
        <a:p>
          <a:pPr>
            <a:buNone/>
          </a:pPr>
          <a:r>
            <a:rPr lang="en-GB"/>
            <a:t>Patient participation – wider health</a:t>
          </a:r>
        </a:p>
      </dgm:t>
    </dgm:pt>
    <dgm:pt modelId="{910AE2BB-A6D3-4806-9900-C25CC8F61F51}" type="parTrans" cxnId="{447AB150-A515-431F-AA8D-E9AA66CC3D01}">
      <dgm:prSet/>
      <dgm:spPr/>
      <dgm:t>
        <a:bodyPr/>
        <a:lstStyle/>
        <a:p>
          <a:endParaRPr lang="en-GB"/>
        </a:p>
      </dgm:t>
    </dgm:pt>
    <dgm:pt modelId="{A8444E6D-4ECD-4755-97E2-79A7347C3A75}" type="sibTrans" cxnId="{447AB150-A515-431F-AA8D-E9AA66CC3D01}">
      <dgm:prSet/>
      <dgm:spPr/>
      <dgm:t>
        <a:bodyPr/>
        <a:lstStyle/>
        <a:p>
          <a:endParaRPr lang="en-GB"/>
        </a:p>
      </dgm:t>
    </dgm:pt>
    <dgm:pt modelId="{621121AF-060A-4B0C-8E5E-2DC5C185EE79}">
      <dgm:prSet/>
      <dgm:spPr/>
      <dgm:t>
        <a:bodyPr/>
        <a:lstStyle/>
        <a:p>
          <a:pPr>
            <a:buNone/>
          </a:pPr>
          <a:r>
            <a:rPr lang="en-GB"/>
            <a:t>Precision prevention </a:t>
          </a:r>
        </a:p>
      </dgm:t>
    </dgm:pt>
    <dgm:pt modelId="{337DCB8B-CC16-4941-B813-99D14BD12F51}" type="parTrans" cxnId="{B950FD00-89B2-46BC-84BB-9C47A1C50E84}">
      <dgm:prSet/>
      <dgm:spPr/>
      <dgm:t>
        <a:bodyPr/>
        <a:lstStyle/>
        <a:p>
          <a:endParaRPr lang="en-GB"/>
        </a:p>
      </dgm:t>
    </dgm:pt>
    <dgm:pt modelId="{8D65CF6C-690C-4A47-AB0B-A898CDA78B5F}" type="sibTrans" cxnId="{B950FD00-89B2-46BC-84BB-9C47A1C50E84}">
      <dgm:prSet/>
      <dgm:spPr/>
      <dgm:t>
        <a:bodyPr/>
        <a:lstStyle/>
        <a:p>
          <a:endParaRPr lang="en-GB"/>
        </a:p>
      </dgm:t>
    </dgm:pt>
    <dgm:pt modelId="{F8A0942C-0B61-42A0-8AEC-47765777E11E}">
      <dgm:prSet/>
      <dgm:spPr/>
      <dgm:t>
        <a:bodyPr/>
        <a:lstStyle/>
        <a:p>
          <a:pPr>
            <a:buNone/>
          </a:pPr>
          <a:r>
            <a:rPr lang="en-GB"/>
            <a:t>Innovation</a:t>
          </a:r>
        </a:p>
      </dgm:t>
    </dgm:pt>
    <dgm:pt modelId="{467C1B75-788F-4801-A20D-A4B62961E16F}" type="parTrans" cxnId="{D818988E-0B7E-48EB-9086-AA3C38B40FF8}">
      <dgm:prSet/>
      <dgm:spPr/>
      <dgm:t>
        <a:bodyPr/>
        <a:lstStyle/>
        <a:p>
          <a:endParaRPr lang="en-GB"/>
        </a:p>
      </dgm:t>
    </dgm:pt>
    <dgm:pt modelId="{1553810D-4128-4900-9F6A-1147165846AE}" type="sibTrans" cxnId="{D818988E-0B7E-48EB-9086-AA3C38B40FF8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</dgm:pt>
    <dgm:pt modelId="{1932E1A4-000D-41F1-9A40-408530E5B3A9}" type="pres">
      <dgm:prSet presAssocID="{F38B4198-50C7-4CE9-A798-E5F5DC006023}" presName="text" presStyleLbl="node1" presStyleIdx="0" presStyleCnt="5">
        <dgm:presLayoutVars>
          <dgm:bulletEnabled val="1"/>
        </dgm:presLayoutVars>
      </dgm:prSet>
      <dgm:spPr/>
    </dgm:pt>
    <dgm:pt modelId="{DA755126-6A9D-4917-9A82-C86458AAE519}" type="pres">
      <dgm:prSet presAssocID="{41A434CA-2241-4101-8F8A-67DFCF7EACB3}" presName="space" presStyleCnt="0"/>
      <dgm:spPr/>
    </dgm:pt>
    <dgm:pt modelId="{F9C17351-7046-474B-BA3F-37731B2ED4DA}" type="pres">
      <dgm:prSet presAssocID="{C6CE9985-6594-4D3A-84E9-A04300727FBD}" presName="text" presStyleLbl="node1" presStyleIdx="1" presStyleCnt="5">
        <dgm:presLayoutVars>
          <dgm:bulletEnabled val="1"/>
        </dgm:presLayoutVars>
      </dgm:prSet>
      <dgm:spPr/>
    </dgm:pt>
    <dgm:pt modelId="{C25ABBF8-0433-40F3-A1DE-4F65CC6993DA}" type="pres">
      <dgm:prSet presAssocID="{A0E7CDE5-214F-4C06-A0BA-9B46529D03B8}" presName="space" presStyleCnt="0"/>
      <dgm:spPr/>
    </dgm:pt>
    <dgm:pt modelId="{2B86AD0A-77A1-4720-A07E-B21776FE5DBF}" type="pres">
      <dgm:prSet presAssocID="{BCF41ABE-3791-4C14-A569-356DF551E6E2}" presName="text" presStyleLbl="node1" presStyleIdx="2" presStyleCnt="5">
        <dgm:presLayoutVars>
          <dgm:bulletEnabled val="1"/>
        </dgm:presLayoutVars>
      </dgm:prSet>
      <dgm:spPr/>
    </dgm:pt>
    <dgm:pt modelId="{F6BCE305-7A71-4519-B10D-5AEFB3A63DA7}" type="pres">
      <dgm:prSet presAssocID="{A8444E6D-4ECD-4755-97E2-79A7347C3A75}" presName="space" presStyleCnt="0"/>
      <dgm:spPr/>
    </dgm:pt>
    <dgm:pt modelId="{F0E24AB6-8F52-4B33-BADA-BA626909D11F}" type="pres">
      <dgm:prSet presAssocID="{621121AF-060A-4B0C-8E5E-2DC5C185EE79}" presName="text" presStyleLbl="node1" presStyleIdx="3" presStyleCnt="5">
        <dgm:presLayoutVars>
          <dgm:bulletEnabled val="1"/>
        </dgm:presLayoutVars>
      </dgm:prSet>
      <dgm:spPr/>
    </dgm:pt>
    <dgm:pt modelId="{5B4ACD9B-EA21-42F2-8860-F599936BA7EA}" type="pres">
      <dgm:prSet presAssocID="{8D65CF6C-690C-4A47-AB0B-A898CDA78B5F}" presName="space" presStyleCnt="0"/>
      <dgm:spPr/>
    </dgm:pt>
    <dgm:pt modelId="{CB8C0254-9066-43E5-A79D-F74030F85EF5}" type="pres">
      <dgm:prSet presAssocID="{F8A0942C-0B61-42A0-8AEC-47765777E11E}" presName="text" presStyleLbl="node1" presStyleIdx="4" presStyleCnt="5">
        <dgm:presLayoutVars>
          <dgm:bulletEnabled val="1"/>
        </dgm:presLayoutVars>
      </dgm:prSet>
      <dgm:spPr/>
    </dgm:pt>
  </dgm:ptLst>
  <dgm:cxnLst>
    <dgm:cxn modelId="{B950FD00-89B2-46BC-84BB-9C47A1C50E84}" srcId="{FE10259A-EB90-4BE6-BC48-99E487FBB093}" destId="{621121AF-060A-4B0C-8E5E-2DC5C185EE79}" srcOrd="3" destOrd="0" parTransId="{337DCB8B-CC16-4941-B813-99D14BD12F51}" sibTransId="{8D65CF6C-690C-4A47-AB0B-A898CDA78B5F}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447AB150-A515-431F-AA8D-E9AA66CC3D01}" srcId="{FE10259A-EB90-4BE6-BC48-99E487FBB093}" destId="{BCF41ABE-3791-4C14-A569-356DF551E6E2}" srcOrd="2" destOrd="0" parTransId="{910AE2BB-A6D3-4806-9900-C25CC8F61F51}" sibTransId="{A8444E6D-4ECD-4755-97E2-79A7347C3A75}"/>
    <dgm:cxn modelId="{81DA0054-28B0-4130-BD26-DCB963CE12A5}" type="presOf" srcId="{C6CE9985-6594-4D3A-84E9-A04300727FBD}" destId="{F9C17351-7046-474B-BA3F-37731B2ED4DA}" srcOrd="0" destOrd="0" presId="urn:diagrams.loki3.com/VaryingWidthList"/>
    <dgm:cxn modelId="{1471B155-1A63-4440-8E1A-A715DE7B6D22}" srcId="{FE10259A-EB90-4BE6-BC48-99E487FBB093}" destId="{C6CE9985-6594-4D3A-84E9-A04300727FBD}" srcOrd="1" destOrd="0" parTransId="{1A9D511F-7719-4858-AD94-DD4A9579938C}" sibTransId="{A0E7CDE5-214F-4C06-A0BA-9B46529D03B8}"/>
    <dgm:cxn modelId="{42AE2B86-CB69-406E-B3F9-01CA754D7B22}" type="presOf" srcId="{FE10259A-EB90-4BE6-BC48-99E487FBB093}" destId="{1D595C6F-2AAE-477E-AE43-61E1B37F540E}" srcOrd="0" destOrd="0" presId="urn:diagrams.loki3.com/VaryingWidthList"/>
    <dgm:cxn modelId="{D818988E-0B7E-48EB-9086-AA3C38B40FF8}" srcId="{FE10259A-EB90-4BE6-BC48-99E487FBB093}" destId="{F8A0942C-0B61-42A0-8AEC-47765777E11E}" srcOrd="4" destOrd="0" parTransId="{467C1B75-788F-4801-A20D-A4B62961E16F}" sibTransId="{1553810D-4128-4900-9F6A-1147165846AE}"/>
    <dgm:cxn modelId="{465D78A7-7C96-4362-8378-8F65943CDA41}" type="presOf" srcId="{F38B4198-50C7-4CE9-A798-E5F5DC006023}" destId="{1932E1A4-000D-41F1-9A40-408530E5B3A9}" srcOrd="0" destOrd="0" presId="urn:diagrams.loki3.com/VaryingWidthList"/>
    <dgm:cxn modelId="{7EF2F8BD-A836-430D-B565-E14CA9098488}" type="presOf" srcId="{F8A0942C-0B61-42A0-8AEC-47765777E11E}" destId="{CB8C0254-9066-43E5-A79D-F74030F85EF5}" srcOrd="0" destOrd="0" presId="urn:diagrams.loki3.com/VaryingWidthList"/>
    <dgm:cxn modelId="{835B98EB-FA0F-4AC6-BAFF-47531851A32C}" type="presOf" srcId="{BCF41ABE-3791-4C14-A569-356DF551E6E2}" destId="{2B86AD0A-77A1-4720-A07E-B21776FE5DBF}" srcOrd="0" destOrd="0" presId="urn:diagrams.loki3.com/VaryingWidthList"/>
    <dgm:cxn modelId="{43AB0BEE-7FD1-4C72-8D7B-BAD96E8C095F}" type="presOf" srcId="{621121AF-060A-4B0C-8E5E-2DC5C185EE79}" destId="{F0E24AB6-8F52-4B33-BADA-BA626909D11F}" srcOrd="0" destOrd="0" presId="urn:diagrams.loki3.com/VaryingWidthList"/>
    <dgm:cxn modelId="{9020353F-6894-4B60-866A-E3D66FE59F54}" type="presParOf" srcId="{1D595C6F-2AAE-477E-AE43-61E1B37F540E}" destId="{1932E1A4-000D-41F1-9A40-408530E5B3A9}" srcOrd="0" destOrd="0" presId="urn:diagrams.loki3.com/VaryingWidthList"/>
    <dgm:cxn modelId="{A8757080-F368-4B16-B823-B69C8B1B6FA6}" type="presParOf" srcId="{1D595C6F-2AAE-477E-AE43-61E1B37F540E}" destId="{DA755126-6A9D-4917-9A82-C86458AAE519}" srcOrd="1" destOrd="0" presId="urn:diagrams.loki3.com/VaryingWidthList"/>
    <dgm:cxn modelId="{C8C90F30-E4D5-421D-A273-B05D1FD4927E}" type="presParOf" srcId="{1D595C6F-2AAE-477E-AE43-61E1B37F540E}" destId="{F9C17351-7046-474B-BA3F-37731B2ED4DA}" srcOrd="2" destOrd="0" presId="urn:diagrams.loki3.com/VaryingWidthList"/>
    <dgm:cxn modelId="{C2F86B09-2EE6-4E1A-8A96-C9B643EF04F4}" type="presParOf" srcId="{1D595C6F-2AAE-477E-AE43-61E1B37F540E}" destId="{C25ABBF8-0433-40F3-A1DE-4F65CC6993DA}" srcOrd="3" destOrd="0" presId="urn:diagrams.loki3.com/VaryingWidthList"/>
    <dgm:cxn modelId="{9DFC4055-1301-4718-8B7B-DD8EACB3713B}" type="presParOf" srcId="{1D595C6F-2AAE-477E-AE43-61E1B37F540E}" destId="{2B86AD0A-77A1-4720-A07E-B21776FE5DBF}" srcOrd="4" destOrd="0" presId="urn:diagrams.loki3.com/VaryingWidthList"/>
    <dgm:cxn modelId="{6F06F271-06C5-40B6-A95F-DA6BBF6ADF66}" type="presParOf" srcId="{1D595C6F-2AAE-477E-AE43-61E1B37F540E}" destId="{F6BCE305-7A71-4519-B10D-5AEFB3A63DA7}" srcOrd="5" destOrd="0" presId="urn:diagrams.loki3.com/VaryingWidthList"/>
    <dgm:cxn modelId="{CCA3D6A4-5D6A-49CF-BFEB-0819FA7E21DF}" type="presParOf" srcId="{1D595C6F-2AAE-477E-AE43-61E1B37F540E}" destId="{F0E24AB6-8F52-4B33-BADA-BA626909D11F}" srcOrd="6" destOrd="0" presId="urn:diagrams.loki3.com/VaryingWidthList"/>
    <dgm:cxn modelId="{4709FD1A-530C-448C-B95D-61FFD6EF00F2}" type="presParOf" srcId="{1D595C6F-2AAE-477E-AE43-61E1B37F540E}" destId="{5B4ACD9B-EA21-42F2-8860-F599936BA7EA}" srcOrd="7" destOrd="0" presId="urn:diagrams.loki3.com/VaryingWidthList"/>
    <dgm:cxn modelId="{E4A12E72-E567-4F16-8334-27E82F43E7B9}" type="presParOf" srcId="{1D595C6F-2AAE-477E-AE43-61E1B37F540E}" destId="{CB8C0254-9066-43E5-A79D-F74030F85EF5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/>
      <dgm:spPr/>
      <dgm:t>
        <a:bodyPr/>
        <a:lstStyle/>
        <a:p>
          <a:r>
            <a:rPr lang="en-GB"/>
            <a:t>Cost and value</a:t>
          </a:r>
          <a:endParaRPr lang="en-GB" dirty="0"/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/>
        </a:p>
      </dgm:t>
    </dgm:pt>
    <dgm:pt modelId="{C6CE9985-6594-4D3A-84E9-A04300727FBD}">
      <dgm:prSet/>
      <dgm:spPr/>
      <dgm:t>
        <a:bodyPr/>
        <a:lstStyle/>
        <a:p>
          <a:pPr>
            <a:buNone/>
          </a:pPr>
          <a:r>
            <a:rPr lang="en-GB" dirty="0"/>
            <a:t>Focus on homeostasis</a:t>
          </a:r>
        </a:p>
      </dgm:t>
    </dgm:pt>
    <dgm:pt modelId="{1A9D511F-7719-4858-AD94-DD4A9579938C}" type="parTrans" cxnId="{1471B155-1A63-4440-8E1A-A715DE7B6D22}">
      <dgm:prSet/>
      <dgm:spPr/>
      <dgm:t>
        <a:bodyPr/>
        <a:lstStyle/>
        <a:p>
          <a:endParaRPr lang="en-GB"/>
        </a:p>
      </dgm:t>
    </dgm:pt>
    <dgm:pt modelId="{A0E7CDE5-214F-4C06-A0BA-9B46529D03B8}" type="sibTrans" cxnId="{1471B155-1A63-4440-8E1A-A715DE7B6D22}">
      <dgm:prSet/>
      <dgm:spPr/>
      <dgm:t>
        <a:bodyPr/>
        <a:lstStyle/>
        <a:p>
          <a:endParaRPr lang="en-GB"/>
        </a:p>
      </dgm:t>
    </dgm:pt>
    <dgm:pt modelId="{BCF41ABE-3791-4C14-A569-356DF551E6E2}">
      <dgm:prSet/>
      <dgm:spPr/>
      <dgm:t>
        <a:bodyPr/>
        <a:lstStyle/>
        <a:p>
          <a:pPr>
            <a:buNone/>
          </a:pPr>
          <a:r>
            <a:rPr lang="en-GB"/>
            <a:t>Patient participation – wider health</a:t>
          </a:r>
        </a:p>
      </dgm:t>
    </dgm:pt>
    <dgm:pt modelId="{910AE2BB-A6D3-4806-9900-C25CC8F61F51}" type="parTrans" cxnId="{447AB150-A515-431F-AA8D-E9AA66CC3D01}">
      <dgm:prSet/>
      <dgm:spPr/>
      <dgm:t>
        <a:bodyPr/>
        <a:lstStyle/>
        <a:p>
          <a:endParaRPr lang="en-GB"/>
        </a:p>
      </dgm:t>
    </dgm:pt>
    <dgm:pt modelId="{A8444E6D-4ECD-4755-97E2-79A7347C3A75}" type="sibTrans" cxnId="{447AB150-A515-431F-AA8D-E9AA66CC3D01}">
      <dgm:prSet/>
      <dgm:spPr/>
      <dgm:t>
        <a:bodyPr/>
        <a:lstStyle/>
        <a:p>
          <a:endParaRPr lang="en-GB"/>
        </a:p>
      </dgm:t>
    </dgm:pt>
    <dgm:pt modelId="{621121AF-060A-4B0C-8E5E-2DC5C185EE79}">
      <dgm:prSet/>
      <dgm:spPr>
        <a:solidFill>
          <a:schemeClr val="accent2"/>
        </a:solidFill>
      </dgm:spPr>
      <dgm:t>
        <a:bodyPr/>
        <a:lstStyle/>
        <a:p>
          <a:pPr>
            <a:buNone/>
          </a:pPr>
          <a:r>
            <a:rPr lang="en-GB"/>
            <a:t>Precision prevention </a:t>
          </a:r>
        </a:p>
      </dgm:t>
    </dgm:pt>
    <dgm:pt modelId="{337DCB8B-CC16-4941-B813-99D14BD12F51}" type="parTrans" cxnId="{B950FD00-89B2-46BC-84BB-9C47A1C50E84}">
      <dgm:prSet/>
      <dgm:spPr/>
      <dgm:t>
        <a:bodyPr/>
        <a:lstStyle/>
        <a:p>
          <a:endParaRPr lang="en-GB"/>
        </a:p>
      </dgm:t>
    </dgm:pt>
    <dgm:pt modelId="{8D65CF6C-690C-4A47-AB0B-A898CDA78B5F}" type="sibTrans" cxnId="{B950FD00-89B2-46BC-84BB-9C47A1C50E84}">
      <dgm:prSet/>
      <dgm:spPr/>
      <dgm:t>
        <a:bodyPr/>
        <a:lstStyle/>
        <a:p>
          <a:endParaRPr lang="en-GB"/>
        </a:p>
      </dgm:t>
    </dgm:pt>
    <dgm:pt modelId="{F8A0942C-0B61-42A0-8AEC-47765777E11E}">
      <dgm:prSet/>
      <dgm:spPr/>
      <dgm:t>
        <a:bodyPr/>
        <a:lstStyle/>
        <a:p>
          <a:pPr>
            <a:buNone/>
          </a:pPr>
          <a:r>
            <a:rPr lang="en-GB"/>
            <a:t>Innovation</a:t>
          </a:r>
        </a:p>
      </dgm:t>
    </dgm:pt>
    <dgm:pt modelId="{467C1B75-788F-4801-A20D-A4B62961E16F}" type="parTrans" cxnId="{D818988E-0B7E-48EB-9086-AA3C38B40FF8}">
      <dgm:prSet/>
      <dgm:spPr/>
      <dgm:t>
        <a:bodyPr/>
        <a:lstStyle/>
        <a:p>
          <a:endParaRPr lang="en-GB"/>
        </a:p>
      </dgm:t>
    </dgm:pt>
    <dgm:pt modelId="{1553810D-4128-4900-9F6A-1147165846AE}" type="sibTrans" cxnId="{D818988E-0B7E-48EB-9086-AA3C38B40FF8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</dgm:pt>
    <dgm:pt modelId="{1932E1A4-000D-41F1-9A40-408530E5B3A9}" type="pres">
      <dgm:prSet presAssocID="{F38B4198-50C7-4CE9-A798-E5F5DC006023}" presName="text" presStyleLbl="node1" presStyleIdx="0" presStyleCnt="5">
        <dgm:presLayoutVars>
          <dgm:bulletEnabled val="1"/>
        </dgm:presLayoutVars>
      </dgm:prSet>
      <dgm:spPr/>
    </dgm:pt>
    <dgm:pt modelId="{DA755126-6A9D-4917-9A82-C86458AAE519}" type="pres">
      <dgm:prSet presAssocID="{41A434CA-2241-4101-8F8A-67DFCF7EACB3}" presName="space" presStyleCnt="0"/>
      <dgm:spPr/>
    </dgm:pt>
    <dgm:pt modelId="{F9C17351-7046-474B-BA3F-37731B2ED4DA}" type="pres">
      <dgm:prSet presAssocID="{C6CE9985-6594-4D3A-84E9-A04300727FBD}" presName="text" presStyleLbl="node1" presStyleIdx="1" presStyleCnt="5">
        <dgm:presLayoutVars>
          <dgm:bulletEnabled val="1"/>
        </dgm:presLayoutVars>
      </dgm:prSet>
      <dgm:spPr/>
    </dgm:pt>
    <dgm:pt modelId="{C25ABBF8-0433-40F3-A1DE-4F65CC6993DA}" type="pres">
      <dgm:prSet presAssocID="{A0E7CDE5-214F-4C06-A0BA-9B46529D03B8}" presName="space" presStyleCnt="0"/>
      <dgm:spPr/>
    </dgm:pt>
    <dgm:pt modelId="{2B86AD0A-77A1-4720-A07E-B21776FE5DBF}" type="pres">
      <dgm:prSet presAssocID="{BCF41ABE-3791-4C14-A569-356DF551E6E2}" presName="text" presStyleLbl="node1" presStyleIdx="2" presStyleCnt="5">
        <dgm:presLayoutVars>
          <dgm:bulletEnabled val="1"/>
        </dgm:presLayoutVars>
      </dgm:prSet>
      <dgm:spPr/>
    </dgm:pt>
    <dgm:pt modelId="{F6BCE305-7A71-4519-B10D-5AEFB3A63DA7}" type="pres">
      <dgm:prSet presAssocID="{A8444E6D-4ECD-4755-97E2-79A7347C3A75}" presName="space" presStyleCnt="0"/>
      <dgm:spPr/>
    </dgm:pt>
    <dgm:pt modelId="{F0E24AB6-8F52-4B33-BADA-BA626909D11F}" type="pres">
      <dgm:prSet presAssocID="{621121AF-060A-4B0C-8E5E-2DC5C185EE79}" presName="text" presStyleLbl="node1" presStyleIdx="3" presStyleCnt="5">
        <dgm:presLayoutVars>
          <dgm:bulletEnabled val="1"/>
        </dgm:presLayoutVars>
      </dgm:prSet>
      <dgm:spPr/>
    </dgm:pt>
    <dgm:pt modelId="{5B4ACD9B-EA21-42F2-8860-F599936BA7EA}" type="pres">
      <dgm:prSet presAssocID="{8D65CF6C-690C-4A47-AB0B-A898CDA78B5F}" presName="space" presStyleCnt="0"/>
      <dgm:spPr/>
    </dgm:pt>
    <dgm:pt modelId="{CB8C0254-9066-43E5-A79D-F74030F85EF5}" type="pres">
      <dgm:prSet presAssocID="{F8A0942C-0B61-42A0-8AEC-47765777E11E}" presName="text" presStyleLbl="node1" presStyleIdx="4" presStyleCnt="5">
        <dgm:presLayoutVars>
          <dgm:bulletEnabled val="1"/>
        </dgm:presLayoutVars>
      </dgm:prSet>
      <dgm:spPr/>
    </dgm:pt>
  </dgm:ptLst>
  <dgm:cxnLst>
    <dgm:cxn modelId="{B950FD00-89B2-46BC-84BB-9C47A1C50E84}" srcId="{FE10259A-EB90-4BE6-BC48-99E487FBB093}" destId="{621121AF-060A-4B0C-8E5E-2DC5C185EE79}" srcOrd="3" destOrd="0" parTransId="{337DCB8B-CC16-4941-B813-99D14BD12F51}" sibTransId="{8D65CF6C-690C-4A47-AB0B-A898CDA78B5F}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447AB150-A515-431F-AA8D-E9AA66CC3D01}" srcId="{FE10259A-EB90-4BE6-BC48-99E487FBB093}" destId="{BCF41ABE-3791-4C14-A569-356DF551E6E2}" srcOrd="2" destOrd="0" parTransId="{910AE2BB-A6D3-4806-9900-C25CC8F61F51}" sibTransId="{A8444E6D-4ECD-4755-97E2-79A7347C3A75}"/>
    <dgm:cxn modelId="{81DA0054-28B0-4130-BD26-DCB963CE12A5}" type="presOf" srcId="{C6CE9985-6594-4D3A-84E9-A04300727FBD}" destId="{F9C17351-7046-474B-BA3F-37731B2ED4DA}" srcOrd="0" destOrd="0" presId="urn:diagrams.loki3.com/VaryingWidthList"/>
    <dgm:cxn modelId="{1471B155-1A63-4440-8E1A-A715DE7B6D22}" srcId="{FE10259A-EB90-4BE6-BC48-99E487FBB093}" destId="{C6CE9985-6594-4D3A-84E9-A04300727FBD}" srcOrd="1" destOrd="0" parTransId="{1A9D511F-7719-4858-AD94-DD4A9579938C}" sibTransId="{A0E7CDE5-214F-4C06-A0BA-9B46529D03B8}"/>
    <dgm:cxn modelId="{42AE2B86-CB69-406E-B3F9-01CA754D7B22}" type="presOf" srcId="{FE10259A-EB90-4BE6-BC48-99E487FBB093}" destId="{1D595C6F-2AAE-477E-AE43-61E1B37F540E}" srcOrd="0" destOrd="0" presId="urn:diagrams.loki3.com/VaryingWidthList"/>
    <dgm:cxn modelId="{D818988E-0B7E-48EB-9086-AA3C38B40FF8}" srcId="{FE10259A-EB90-4BE6-BC48-99E487FBB093}" destId="{F8A0942C-0B61-42A0-8AEC-47765777E11E}" srcOrd="4" destOrd="0" parTransId="{467C1B75-788F-4801-A20D-A4B62961E16F}" sibTransId="{1553810D-4128-4900-9F6A-1147165846AE}"/>
    <dgm:cxn modelId="{465D78A7-7C96-4362-8378-8F65943CDA41}" type="presOf" srcId="{F38B4198-50C7-4CE9-A798-E5F5DC006023}" destId="{1932E1A4-000D-41F1-9A40-408530E5B3A9}" srcOrd="0" destOrd="0" presId="urn:diagrams.loki3.com/VaryingWidthList"/>
    <dgm:cxn modelId="{7EF2F8BD-A836-430D-B565-E14CA9098488}" type="presOf" srcId="{F8A0942C-0B61-42A0-8AEC-47765777E11E}" destId="{CB8C0254-9066-43E5-A79D-F74030F85EF5}" srcOrd="0" destOrd="0" presId="urn:diagrams.loki3.com/VaryingWidthList"/>
    <dgm:cxn modelId="{835B98EB-FA0F-4AC6-BAFF-47531851A32C}" type="presOf" srcId="{BCF41ABE-3791-4C14-A569-356DF551E6E2}" destId="{2B86AD0A-77A1-4720-A07E-B21776FE5DBF}" srcOrd="0" destOrd="0" presId="urn:diagrams.loki3.com/VaryingWidthList"/>
    <dgm:cxn modelId="{43AB0BEE-7FD1-4C72-8D7B-BAD96E8C095F}" type="presOf" srcId="{621121AF-060A-4B0C-8E5E-2DC5C185EE79}" destId="{F0E24AB6-8F52-4B33-BADA-BA626909D11F}" srcOrd="0" destOrd="0" presId="urn:diagrams.loki3.com/VaryingWidthList"/>
    <dgm:cxn modelId="{9020353F-6894-4B60-866A-E3D66FE59F54}" type="presParOf" srcId="{1D595C6F-2AAE-477E-AE43-61E1B37F540E}" destId="{1932E1A4-000D-41F1-9A40-408530E5B3A9}" srcOrd="0" destOrd="0" presId="urn:diagrams.loki3.com/VaryingWidthList"/>
    <dgm:cxn modelId="{A8757080-F368-4B16-B823-B69C8B1B6FA6}" type="presParOf" srcId="{1D595C6F-2AAE-477E-AE43-61E1B37F540E}" destId="{DA755126-6A9D-4917-9A82-C86458AAE519}" srcOrd="1" destOrd="0" presId="urn:diagrams.loki3.com/VaryingWidthList"/>
    <dgm:cxn modelId="{C8C90F30-E4D5-421D-A273-B05D1FD4927E}" type="presParOf" srcId="{1D595C6F-2AAE-477E-AE43-61E1B37F540E}" destId="{F9C17351-7046-474B-BA3F-37731B2ED4DA}" srcOrd="2" destOrd="0" presId="urn:diagrams.loki3.com/VaryingWidthList"/>
    <dgm:cxn modelId="{C2F86B09-2EE6-4E1A-8A96-C9B643EF04F4}" type="presParOf" srcId="{1D595C6F-2AAE-477E-AE43-61E1B37F540E}" destId="{C25ABBF8-0433-40F3-A1DE-4F65CC6993DA}" srcOrd="3" destOrd="0" presId="urn:diagrams.loki3.com/VaryingWidthList"/>
    <dgm:cxn modelId="{9DFC4055-1301-4718-8B7B-DD8EACB3713B}" type="presParOf" srcId="{1D595C6F-2AAE-477E-AE43-61E1B37F540E}" destId="{2B86AD0A-77A1-4720-A07E-B21776FE5DBF}" srcOrd="4" destOrd="0" presId="urn:diagrams.loki3.com/VaryingWidthList"/>
    <dgm:cxn modelId="{6F06F271-06C5-40B6-A95F-DA6BBF6ADF66}" type="presParOf" srcId="{1D595C6F-2AAE-477E-AE43-61E1B37F540E}" destId="{F6BCE305-7A71-4519-B10D-5AEFB3A63DA7}" srcOrd="5" destOrd="0" presId="urn:diagrams.loki3.com/VaryingWidthList"/>
    <dgm:cxn modelId="{CCA3D6A4-5D6A-49CF-BFEB-0819FA7E21DF}" type="presParOf" srcId="{1D595C6F-2AAE-477E-AE43-61E1B37F540E}" destId="{F0E24AB6-8F52-4B33-BADA-BA626909D11F}" srcOrd="6" destOrd="0" presId="urn:diagrams.loki3.com/VaryingWidthList"/>
    <dgm:cxn modelId="{4709FD1A-530C-448C-B95D-61FFD6EF00F2}" type="presParOf" srcId="{1D595C6F-2AAE-477E-AE43-61E1B37F540E}" destId="{5B4ACD9B-EA21-42F2-8860-F599936BA7EA}" srcOrd="7" destOrd="0" presId="urn:diagrams.loki3.com/VaryingWidthList"/>
    <dgm:cxn modelId="{E4A12E72-E567-4F16-8334-27E82F43E7B9}" type="presParOf" srcId="{1D595C6F-2AAE-477E-AE43-61E1B37F540E}" destId="{CB8C0254-9066-43E5-A79D-F74030F85EF5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E10259A-EB90-4BE6-BC48-99E487FBB093}" type="doc">
      <dgm:prSet loTypeId="urn:diagrams.loki3.com/VaryingWidth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F38B4198-50C7-4CE9-A798-E5F5DC006023}">
      <dgm:prSet phldrT="[Text]"/>
      <dgm:spPr/>
      <dgm:t>
        <a:bodyPr/>
        <a:lstStyle/>
        <a:p>
          <a:r>
            <a:rPr lang="en-GB" dirty="0"/>
            <a:t>Cost and value</a:t>
          </a:r>
        </a:p>
      </dgm:t>
    </dgm:pt>
    <dgm:pt modelId="{514A2BBC-D969-42D3-AC26-A71926FA8DDB}" type="parTrans" cxnId="{2F80A723-81A4-42D2-9C14-4B7DCE0CB714}">
      <dgm:prSet/>
      <dgm:spPr/>
      <dgm:t>
        <a:bodyPr/>
        <a:lstStyle/>
        <a:p>
          <a:endParaRPr lang="en-GB"/>
        </a:p>
      </dgm:t>
    </dgm:pt>
    <dgm:pt modelId="{41A434CA-2241-4101-8F8A-67DFCF7EACB3}" type="sibTrans" cxnId="{2F80A723-81A4-42D2-9C14-4B7DCE0CB714}">
      <dgm:prSet/>
      <dgm:spPr/>
      <dgm:t>
        <a:bodyPr/>
        <a:lstStyle/>
        <a:p>
          <a:endParaRPr lang="en-GB"/>
        </a:p>
      </dgm:t>
    </dgm:pt>
    <dgm:pt modelId="{C6CE9985-6594-4D3A-84E9-A04300727FBD}">
      <dgm:prSet/>
      <dgm:spPr/>
      <dgm:t>
        <a:bodyPr/>
        <a:lstStyle/>
        <a:p>
          <a:pPr>
            <a:buNone/>
          </a:pPr>
          <a:r>
            <a:rPr lang="en-GB" dirty="0"/>
            <a:t>Focus on homeostasis</a:t>
          </a:r>
        </a:p>
      </dgm:t>
    </dgm:pt>
    <dgm:pt modelId="{1A9D511F-7719-4858-AD94-DD4A9579938C}" type="parTrans" cxnId="{1471B155-1A63-4440-8E1A-A715DE7B6D22}">
      <dgm:prSet/>
      <dgm:spPr/>
      <dgm:t>
        <a:bodyPr/>
        <a:lstStyle/>
        <a:p>
          <a:endParaRPr lang="en-GB"/>
        </a:p>
      </dgm:t>
    </dgm:pt>
    <dgm:pt modelId="{A0E7CDE5-214F-4C06-A0BA-9B46529D03B8}" type="sibTrans" cxnId="{1471B155-1A63-4440-8E1A-A715DE7B6D22}">
      <dgm:prSet/>
      <dgm:spPr/>
      <dgm:t>
        <a:bodyPr/>
        <a:lstStyle/>
        <a:p>
          <a:endParaRPr lang="en-GB"/>
        </a:p>
      </dgm:t>
    </dgm:pt>
    <dgm:pt modelId="{BCF41ABE-3791-4C14-A569-356DF551E6E2}">
      <dgm:prSet/>
      <dgm:spPr/>
      <dgm:t>
        <a:bodyPr/>
        <a:lstStyle/>
        <a:p>
          <a:pPr>
            <a:buNone/>
          </a:pPr>
          <a:r>
            <a:rPr lang="en-GB"/>
            <a:t>Patient participation – wider health</a:t>
          </a:r>
        </a:p>
      </dgm:t>
    </dgm:pt>
    <dgm:pt modelId="{910AE2BB-A6D3-4806-9900-C25CC8F61F51}" type="parTrans" cxnId="{447AB150-A515-431F-AA8D-E9AA66CC3D01}">
      <dgm:prSet/>
      <dgm:spPr/>
      <dgm:t>
        <a:bodyPr/>
        <a:lstStyle/>
        <a:p>
          <a:endParaRPr lang="en-GB"/>
        </a:p>
      </dgm:t>
    </dgm:pt>
    <dgm:pt modelId="{A8444E6D-4ECD-4755-97E2-79A7347C3A75}" type="sibTrans" cxnId="{447AB150-A515-431F-AA8D-E9AA66CC3D01}">
      <dgm:prSet/>
      <dgm:spPr/>
      <dgm:t>
        <a:bodyPr/>
        <a:lstStyle/>
        <a:p>
          <a:endParaRPr lang="en-GB"/>
        </a:p>
      </dgm:t>
    </dgm:pt>
    <dgm:pt modelId="{621121AF-060A-4B0C-8E5E-2DC5C185EE79}">
      <dgm:prSet/>
      <dgm:spPr/>
      <dgm:t>
        <a:bodyPr/>
        <a:lstStyle/>
        <a:p>
          <a:pPr>
            <a:buNone/>
          </a:pPr>
          <a:r>
            <a:rPr lang="en-GB"/>
            <a:t>Precision prevention </a:t>
          </a:r>
        </a:p>
      </dgm:t>
    </dgm:pt>
    <dgm:pt modelId="{337DCB8B-CC16-4941-B813-99D14BD12F51}" type="parTrans" cxnId="{B950FD00-89B2-46BC-84BB-9C47A1C50E84}">
      <dgm:prSet/>
      <dgm:spPr/>
      <dgm:t>
        <a:bodyPr/>
        <a:lstStyle/>
        <a:p>
          <a:endParaRPr lang="en-GB"/>
        </a:p>
      </dgm:t>
    </dgm:pt>
    <dgm:pt modelId="{8D65CF6C-690C-4A47-AB0B-A898CDA78B5F}" type="sibTrans" cxnId="{B950FD00-89B2-46BC-84BB-9C47A1C50E84}">
      <dgm:prSet/>
      <dgm:spPr/>
      <dgm:t>
        <a:bodyPr/>
        <a:lstStyle/>
        <a:p>
          <a:endParaRPr lang="en-GB"/>
        </a:p>
      </dgm:t>
    </dgm:pt>
    <dgm:pt modelId="{F8A0942C-0B61-42A0-8AEC-47765777E11E}">
      <dgm:prSet/>
      <dgm:spPr>
        <a:solidFill>
          <a:schemeClr val="accent2"/>
        </a:solidFill>
      </dgm:spPr>
      <dgm:t>
        <a:bodyPr/>
        <a:lstStyle/>
        <a:p>
          <a:pPr>
            <a:buNone/>
          </a:pPr>
          <a:r>
            <a:rPr lang="en-GB" dirty="0"/>
            <a:t>Innovation</a:t>
          </a:r>
        </a:p>
      </dgm:t>
    </dgm:pt>
    <dgm:pt modelId="{467C1B75-788F-4801-A20D-A4B62961E16F}" type="parTrans" cxnId="{D818988E-0B7E-48EB-9086-AA3C38B40FF8}">
      <dgm:prSet/>
      <dgm:spPr/>
      <dgm:t>
        <a:bodyPr/>
        <a:lstStyle/>
        <a:p>
          <a:endParaRPr lang="en-GB"/>
        </a:p>
      </dgm:t>
    </dgm:pt>
    <dgm:pt modelId="{1553810D-4128-4900-9F6A-1147165846AE}" type="sibTrans" cxnId="{D818988E-0B7E-48EB-9086-AA3C38B40FF8}">
      <dgm:prSet/>
      <dgm:spPr/>
      <dgm:t>
        <a:bodyPr/>
        <a:lstStyle/>
        <a:p>
          <a:endParaRPr lang="en-GB"/>
        </a:p>
      </dgm:t>
    </dgm:pt>
    <dgm:pt modelId="{1D595C6F-2AAE-477E-AE43-61E1B37F540E}" type="pres">
      <dgm:prSet presAssocID="{FE10259A-EB90-4BE6-BC48-99E487FBB093}" presName="Name0" presStyleCnt="0">
        <dgm:presLayoutVars>
          <dgm:resizeHandles/>
        </dgm:presLayoutVars>
      </dgm:prSet>
      <dgm:spPr/>
    </dgm:pt>
    <dgm:pt modelId="{1932E1A4-000D-41F1-9A40-408530E5B3A9}" type="pres">
      <dgm:prSet presAssocID="{F38B4198-50C7-4CE9-A798-E5F5DC006023}" presName="text" presStyleLbl="node1" presStyleIdx="0" presStyleCnt="5">
        <dgm:presLayoutVars>
          <dgm:bulletEnabled val="1"/>
        </dgm:presLayoutVars>
      </dgm:prSet>
      <dgm:spPr/>
    </dgm:pt>
    <dgm:pt modelId="{DA755126-6A9D-4917-9A82-C86458AAE519}" type="pres">
      <dgm:prSet presAssocID="{41A434CA-2241-4101-8F8A-67DFCF7EACB3}" presName="space" presStyleCnt="0"/>
      <dgm:spPr/>
    </dgm:pt>
    <dgm:pt modelId="{F9C17351-7046-474B-BA3F-37731B2ED4DA}" type="pres">
      <dgm:prSet presAssocID="{C6CE9985-6594-4D3A-84E9-A04300727FBD}" presName="text" presStyleLbl="node1" presStyleIdx="1" presStyleCnt="5">
        <dgm:presLayoutVars>
          <dgm:bulletEnabled val="1"/>
        </dgm:presLayoutVars>
      </dgm:prSet>
      <dgm:spPr/>
    </dgm:pt>
    <dgm:pt modelId="{C25ABBF8-0433-40F3-A1DE-4F65CC6993DA}" type="pres">
      <dgm:prSet presAssocID="{A0E7CDE5-214F-4C06-A0BA-9B46529D03B8}" presName="space" presStyleCnt="0"/>
      <dgm:spPr/>
    </dgm:pt>
    <dgm:pt modelId="{2B86AD0A-77A1-4720-A07E-B21776FE5DBF}" type="pres">
      <dgm:prSet presAssocID="{BCF41ABE-3791-4C14-A569-356DF551E6E2}" presName="text" presStyleLbl="node1" presStyleIdx="2" presStyleCnt="5">
        <dgm:presLayoutVars>
          <dgm:bulletEnabled val="1"/>
        </dgm:presLayoutVars>
      </dgm:prSet>
      <dgm:spPr/>
    </dgm:pt>
    <dgm:pt modelId="{F6BCE305-7A71-4519-B10D-5AEFB3A63DA7}" type="pres">
      <dgm:prSet presAssocID="{A8444E6D-4ECD-4755-97E2-79A7347C3A75}" presName="space" presStyleCnt="0"/>
      <dgm:spPr/>
    </dgm:pt>
    <dgm:pt modelId="{F0E24AB6-8F52-4B33-BADA-BA626909D11F}" type="pres">
      <dgm:prSet presAssocID="{621121AF-060A-4B0C-8E5E-2DC5C185EE79}" presName="text" presStyleLbl="node1" presStyleIdx="3" presStyleCnt="5">
        <dgm:presLayoutVars>
          <dgm:bulletEnabled val="1"/>
        </dgm:presLayoutVars>
      </dgm:prSet>
      <dgm:spPr/>
    </dgm:pt>
    <dgm:pt modelId="{5B4ACD9B-EA21-42F2-8860-F599936BA7EA}" type="pres">
      <dgm:prSet presAssocID="{8D65CF6C-690C-4A47-AB0B-A898CDA78B5F}" presName="space" presStyleCnt="0"/>
      <dgm:spPr/>
    </dgm:pt>
    <dgm:pt modelId="{CB8C0254-9066-43E5-A79D-F74030F85EF5}" type="pres">
      <dgm:prSet presAssocID="{F8A0942C-0B61-42A0-8AEC-47765777E11E}" presName="text" presStyleLbl="node1" presStyleIdx="4" presStyleCnt="5">
        <dgm:presLayoutVars>
          <dgm:bulletEnabled val="1"/>
        </dgm:presLayoutVars>
      </dgm:prSet>
      <dgm:spPr/>
    </dgm:pt>
  </dgm:ptLst>
  <dgm:cxnLst>
    <dgm:cxn modelId="{B950FD00-89B2-46BC-84BB-9C47A1C50E84}" srcId="{FE10259A-EB90-4BE6-BC48-99E487FBB093}" destId="{621121AF-060A-4B0C-8E5E-2DC5C185EE79}" srcOrd="3" destOrd="0" parTransId="{337DCB8B-CC16-4941-B813-99D14BD12F51}" sibTransId="{8D65CF6C-690C-4A47-AB0B-A898CDA78B5F}"/>
    <dgm:cxn modelId="{2F80A723-81A4-42D2-9C14-4B7DCE0CB714}" srcId="{FE10259A-EB90-4BE6-BC48-99E487FBB093}" destId="{F38B4198-50C7-4CE9-A798-E5F5DC006023}" srcOrd="0" destOrd="0" parTransId="{514A2BBC-D969-42D3-AC26-A71926FA8DDB}" sibTransId="{41A434CA-2241-4101-8F8A-67DFCF7EACB3}"/>
    <dgm:cxn modelId="{447AB150-A515-431F-AA8D-E9AA66CC3D01}" srcId="{FE10259A-EB90-4BE6-BC48-99E487FBB093}" destId="{BCF41ABE-3791-4C14-A569-356DF551E6E2}" srcOrd="2" destOrd="0" parTransId="{910AE2BB-A6D3-4806-9900-C25CC8F61F51}" sibTransId="{A8444E6D-4ECD-4755-97E2-79A7347C3A75}"/>
    <dgm:cxn modelId="{81DA0054-28B0-4130-BD26-DCB963CE12A5}" type="presOf" srcId="{C6CE9985-6594-4D3A-84E9-A04300727FBD}" destId="{F9C17351-7046-474B-BA3F-37731B2ED4DA}" srcOrd="0" destOrd="0" presId="urn:diagrams.loki3.com/VaryingWidthList"/>
    <dgm:cxn modelId="{1471B155-1A63-4440-8E1A-A715DE7B6D22}" srcId="{FE10259A-EB90-4BE6-BC48-99E487FBB093}" destId="{C6CE9985-6594-4D3A-84E9-A04300727FBD}" srcOrd="1" destOrd="0" parTransId="{1A9D511F-7719-4858-AD94-DD4A9579938C}" sibTransId="{A0E7CDE5-214F-4C06-A0BA-9B46529D03B8}"/>
    <dgm:cxn modelId="{42AE2B86-CB69-406E-B3F9-01CA754D7B22}" type="presOf" srcId="{FE10259A-EB90-4BE6-BC48-99E487FBB093}" destId="{1D595C6F-2AAE-477E-AE43-61E1B37F540E}" srcOrd="0" destOrd="0" presId="urn:diagrams.loki3.com/VaryingWidthList"/>
    <dgm:cxn modelId="{D818988E-0B7E-48EB-9086-AA3C38B40FF8}" srcId="{FE10259A-EB90-4BE6-BC48-99E487FBB093}" destId="{F8A0942C-0B61-42A0-8AEC-47765777E11E}" srcOrd="4" destOrd="0" parTransId="{467C1B75-788F-4801-A20D-A4B62961E16F}" sibTransId="{1553810D-4128-4900-9F6A-1147165846AE}"/>
    <dgm:cxn modelId="{465D78A7-7C96-4362-8378-8F65943CDA41}" type="presOf" srcId="{F38B4198-50C7-4CE9-A798-E5F5DC006023}" destId="{1932E1A4-000D-41F1-9A40-408530E5B3A9}" srcOrd="0" destOrd="0" presId="urn:diagrams.loki3.com/VaryingWidthList"/>
    <dgm:cxn modelId="{7EF2F8BD-A836-430D-B565-E14CA9098488}" type="presOf" srcId="{F8A0942C-0B61-42A0-8AEC-47765777E11E}" destId="{CB8C0254-9066-43E5-A79D-F74030F85EF5}" srcOrd="0" destOrd="0" presId="urn:diagrams.loki3.com/VaryingWidthList"/>
    <dgm:cxn modelId="{835B98EB-FA0F-4AC6-BAFF-47531851A32C}" type="presOf" srcId="{BCF41ABE-3791-4C14-A569-356DF551E6E2}" destId="{2B86AD0A-77A1-4720-A07E-B21776FE5DBF}" srcOrd="0" destOrd="0" presId="urn:diagrams.loki3.com/VaryingWidthList"/>
    <dgm:cxn modelId="{43AB0BEE-7FD1-4C72-8D7B-BAD96E8C095F}" type="presOf" srcId="{621121AF-060A-4B0C-8E5E-2DC5C185EE79}" destId="{F0E24AB6-8F52-4B33-BADA-BA626909D11F}" srcOrd="0" destOrd="0" presId="urn:diagrams.loki3.com/VaryingWidthList"/>
    <dgm:cxn modelId="{9020353F-6894-4B60-866A-E3D66FE59F54}" type="presParOf" srcId="{1D595C6F-2AAE-477E-AE43-61E1B37F540E}" destId="{1932E1A4-000D-41F1-9A40-408530E5B3A9}" srcOrd="0" destOrd="0" presId="urn:diagrams.loki3.com/VaryingWidthList"/>
    <dgm:cxn modelId="{A8757080-F368-4B16-B823-B69C8B1B6FA6}" type="presParOf" srcId="{1D595C6F-2AAE-477E-AE43-61E1B37F540E}" destId="{DA755126-6A9D-4917-9A82-C86458AAE519}" srcOrd="1" destOrd="0" presId="urn:diagrams.loki3.com/VaryingWidthList"/>
    <dgm:cxn modelId="{C8C90F30-E4D5-421D-A273-B05D1FD4927E}" type="presParOf" srcId="{1D595C6F-2AAE-477E-AE43-61E1B37F540E}" destId="{F9C17351-7046-474B-BA3F-37731B2ED4DA}" srcOrd="2" destOrd="0" presId="urn:diagrams.loki3.com/VaryingWidthList"/>
    <dgm:cxn modelId="{C2F86B09-2EE6-4E1A-8A96-C9B643EF04F4}" type="presParOf" srcId="{1D595C6F-2AAE-477E-AE43-61E1B37F540E}" destId="{C25ABBF8-0433-40F3-A1DE-4F65CC6993DA}" srcOrd="3" destOrd="0" presId="urn:diagrams.loki3.com/VaryingWidthList"/>
    <dgm:cxn modelId="{9DFC4055-1301-4718-8B7B-DD8EACB3713B}" type="presParOf" srcId="{1D595C6F-2AAE-477E-AE43-61E1B37F540E}" destId="{2B86AD0A-77A1-4720-A07E-B21776FE5DBF}" srcOrd="4" destOrd="0" presId="urn:diagrams.loki3.com/VaryingWidthList"/>
    <dgm:cxn modelId="{6F06F271-06C5-40B6-A95F-DA6BBF6ADF66}" type="presParOf" srcId="{1D595C6F-2AAE-477E-AE43-61E1B37F540E}" destId="{F6BCE305-7A71-4519-B10D-5AEFB3A63DA7}" srcOrd="5" destOrd="0" presId="urn:diagrams.loki3.com/VaryingWidthList"/>
    <dgm:cxn modelId="{CCA3D6A4-5D6A-49CF-BFEB-0819FA7E21DF}" type="presParOf" srcId="{1D595C6F-2AAE-477E-AE43-61E1B37F540E}" destId="{F0E24AB6-8F52-4B33-BADA-BA626909D11F}" srcOrd="6" destOrd="0" presId="urn:diagrams.loki3.com/VaryingWidthList"/>
    <dgm:cxn modelId="{4709FD1A-530C-448C-B95D-61FFD6EF00F2}" type="presParOf" srcId="{1D595C6F-2AAE-477E-AE43-61E1B37F540E}" destId="{5B4ACD9B-EA21-42F2-8860-F599936BA7EA}" srcOrd="7" destOrd="0" presId="urn:diagrams.loki3.com/VaryingWidthList"/>
    <dgm:cxn modelId="{E4A12E72-E567-4F16-8334-27E82F43E7B9}" type="presParOf" srcId="{1D595C6F-2AAE-477E-AE43-61E1B37F540E}" destId="{CB8C0254-9066-43E5-A79D-F74030F85EF5}" srcOrd="8" destOrd="0" presId="urn:diagrams.loki3.com/VaryingWidth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1698000" y="1785"/>
          <a:ext cx="270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Cost and value</a:t>
          </a:r>
          <a:endParaRPr lang="en-GB" sz="3000" kern="1200" dirty="0"/>
        </a:p>
      </dsp:txBody>
      <dsp:txXfrm>
        <a:off x="1698000" y="1785"/>
        <a:ext cx="2700000" cy="780851"/>
      </dsp:txXfrm>
    </dsp:sp>
    <dsp:sp modelId="{F9C17351-7046-474B-BA3F-37731B2ED4DA}">
      <dsp:nvSpPr>
        <dsp:cNvPr id="0" name=""/>
        <dsp:cNvSpPr/>
      </dsp:nvSpPr>
      <dsp:spPr>
        <a:xfrm>
          <a:off x="1023000" y="821680"/>
          <a:ext cx="405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Focus on homeostasis</a:t>
          </a:r>
        </a:p>
      </dsp:txBody>
      <dsp:txXfrm>
        <a:off x="1023000" y="821680"/>
        <a:ext cx="4050000" cy="780851"/>
      </dsp:txXfrm>
    </dsp:sp>
    <dsp:sp modelId="{2B86AD0A-77A1-4720-A07E-B21776FE5DBF}">
      <dsp:nvSpPr>
        <dsp:cNvPr id="0" name=""/>
        <dsp:cNvSpPr/>
      </dsp:nvSpPr>
      <dsp:spPr>
        <a:xfrm>
          <a:off x="0" y="1641574"/>
          <a:ext cx="6096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Patient participation – wider health</a:t>
          </a:r>
        </a:p>
      </dsp:txBody>
      <dsp:txXfrm>
        <a:off x="0" y="1641574"/>
        <a:ext cx="6096000" cy="780851"/>
      </dsp:txXfrm>
    </dsp:sp>
    <dsp:sp modelId="{F0E24AB6-8F52-4B33-BADA-BA626909D11F}">
      <dsp:nvSpPr>
        <dsp:cNvPr id="0" name=""/>
        <dsp:cNvSpPr/>
      </dsp:nvSpPr>
      <dsp:spPr>
        <a:xfrm>
          <a:off x="1203000" y="2461468"/>
          <a:ext cx="369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Precision prevention </a:t>
          </a:r>
        </a:p>
      </dsp:txBody>
      <dsp:txXfrm>
        <a:off x="1203000" y="2461468"/>
        <a:ext cx="3690000" cy="780851"/>
      </dsp:txXfrm>
    </dsp:sp>
    <dsp:sp modelId="{CB8C0254-9066-43E5-A79D-F74030F85EF5}">
      <dsp:nvSpPr>
        <dsp:cNvPr id="0" name=""/>
        <dsp:cNvSpPr/>
      </dsp:nvSpPr>
      <dsp:spPr>
        <a:xfrm>
          <a:off x="2080500" y="3281362"/>
          <a:ext cx="1935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Innovation</a:t>
          </a:r>
        </a:p>
      </dsp:txBody>
      <dsp:txXfrm>
        <a:off x="2080500" y="3281362"/>
        <a:ext cx="1935000" cy="780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1698000" y="1785"/>
          <a:ext cx="2700000" cy="780851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Cost and value</a:t>
          </a:r>
        </a:p>
      </dsp:txBody>
      <dsp:txXfrm>
        <a:off x="1698000" y="1785"/>
        <a:ext cx="2700000" cy="780851"/>
      </dsp:txXfrm>
    </dsp:sp>
    <dsp:sp modelId="{F9C17351-7046-474B-BA3F-37731B2ED4DA}">
      <dsp:nvSpPr>
        <dsp:cNvPr id="0" name=""/>
        <dsp:cNvSpPr/>
      </dsp:nvSpPr>
      <dsp:spPr>
        <a:xfrm>
          <a:off x="1023000" y="821680"/>
          <a:ext cx="405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Focus on homeostasis</a:t>
          </a:r>
        </a:p>
      </dsp:txBody>
      <dsp:txXfrm>
        <a:off x="1023000" y="821680"/>
        <a:ext cx="4050000" cy="780851"/>
      </dsp:txXfrm>
    </dsp:sp>
    <dsp:sp modelId="{2B86AD0A-77A1-4720-A07E-B21776FE5DBF}">
      <dsp:nvSpPr>
        <dsp:cNvPr id="0" name=""/>
        <dsp:cNvSpPr/>
      </dsp:nvSpPr>
      <dsp:spPr>
        <a:xfrm>
          <a:off x="0" y="1641574"/>
          <a:ext cx="6096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Patient participation – wider health</a:t>
          </a:r>
        </a:p>
      </dsp:txBody>
      <dsp:txXfrm>
        <a:off x="0" y="1641574"/>
        <a:ext cx="6096000" cy="780851"/>
      </dsp:txXfrm>
    </dsp:sp>
    <dsp:sp modelId="{F0E24AB6-8F52-4B33-BADA-BA626909D11F}">
      <dsp:nvSpPr>
        <dsp:cNvPr id="0" name=""/>
        <dsp:cNvSpPr/>
      </dsp:nvSpPr>
      <dsp:spPr>
        <a:xfrm>
          <a:off x="1203000" y="2461468"/>
          <a:ext cx="369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Precision prevention </a:t>
          </a:r>
        </a:p>
      </dsp:txBody>
      <dsp:txXfrm>
        <a:off x="1203000" y="2461468"/>
        <a:ext cx="3690000" cy="780851"/>
      </dsp:txXfrm>
    </dsp:sp>
    <dsp:sp modelId="{CB8C0254-9066-43E5-A79D-F74030F85EF5}">
      <dsp:nvSpPr>
        <dsp:cNvPr id="0" name=""/>
        <dsp:cNvSpPr/>
      </dsp:nvSpPr>
      <dsp:spPr>
        <a:xfrm>
          <a:off x="2080500" y="3281362"/>
          <a:ext cx="1935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Innovation</a:t>
          </a:r>
        </a:p>
      </dsp:txBody>
      <dsp:txXfrm>
        <a:off x="2080500" y="3281362"/>
        <a:ext cx="1935000" cy="7808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5477D0-DB29-49CC-BDFE-821D516C2A74}">
      <dsp:nvSpPr>
        <dsp:cNvPr id="0" name=""/>
        <dsp:cNvSpPr/>
      </dsp:nvSpPr>
      <dsp:spPr>
        <a:xfrm>
          <a:off x="1400860" y="242823"/>
          <a:ext cx="3413760" cy="3413760"/>
        </a:xfrm>
        <a:prstGeom prst="pie">
          <a:avLst>
            <a:gd name="adj1" fmla="val 16200000"/>
            <a:gd name="adj2" fmla="val 20520000"/>
          </a:avLst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SSI</a:t>
          </a:r>
          <a:endParaRPr lang="en-GB" sz="1500" kern="1200" dirty="0"/>
        </a:p>
      </dsp:txBody>
      <dsp:txXfrm>
        <a:off x="3150819" y="752856"/>
        <a:ext cx="1158240" cy="792480"/>
      </dsp:txXfrm>
    </dsp:sp>
    <dsp:sp modelId="{A4DD7EE3-A0D7-4776-8495-485579A7F95B}">
      <dsp:nvSpPr>
        <dsp:cNvPr id="0" name=""/>
        <dsp:cNvSpPr/>
      </dsp:nvSpPr>
      <dsp:spPr>
        <a:xfrm>
          <a:off x="1281379" y="407415"/>
          <a:ext cx="3413760" cy="3413760"/>
        </a:xfrm>
        <a:prstGeom prst="pie">
          <a:avLst>
            <a:gd name="adj1" fmla="val 20520000"/>
            <a:gd name="adj2" fmla="val 3240000"/>
          </a:avLst>
        </a:prstGeom>
        <a:gradFill rotWithShape="0">
          <a:gsLst>
            <a:gs pos="0">
              <a:schemeClr val="accent2">
                <a:shade val="80000"/>
                <a:hueOff val="-8968"/>
                <a:satOff val="-1006"/>
                <a:lumOff val="642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8968"/>
                <a:satOff val="-1006"/>
                <a:lumOff val="642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8968"/>
                <a:satOff val="-1006"/>
                <a:lumOff val="642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Respiratory infections (HAP, VAP)</a:t>
          </a:r>
          <a:endParaRPr lang="en-GB" sz="1500" kern="1200" dirty="0"/>
        </a:p>
      </dsp:txBody>
      <dsp:txXfrm>
        <a:off x="3512515" y="1951736"/>
        <a:ext cx="1016000" cy="857504"/>
      </dsp:txXfrm>
    </dsp:sp>
    <dsp:sp modelId="{5DEC776C-5959-4317-A1BB-85D0546018D1}">
      <dsp:nvSpPr>
        <dsp:cNvPr id="0" name=""/>
        <dsp:cNvSpPr/>
      </dsp:nvSpPr>
      <dsp:spPr>
        <a:xfrm>
          <a:off x="1281379" y="407415"/>
          <a:ext cx="3413760" cy="3413760"/>
        </a:xfrm>
        <a:prstGeom prst="pie">
          <a:avLst>
            <a:gd name="adj1" fmla="val 3240000"/>
            <a:gd name="adj2" fmla="val 7560000"/>
          </a:avLst>
        </a:prstGeom>
        <a:gradFill rotWithShape="0">
          <a:gsLst>
            <a:gs pos="0">
              <a:schemeClr val="accent2">
                <a:shade val="80000"/>
                <a:hueOff val="-17936"/>
                <a:satOff val="-2012"/>
                <a:lumOff val="1284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17936"/>
                <a:satOff val="-2012"/>
                <a:lumOff val="1284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17936"/>
                <a:satOff val="-2012"/>
                <a:lumOff val="1284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Urinary tract infections</a:t>
          </a:r>
          <a:endParaRPr lang="en-GB" sz="1500" kern="1200" dirty="0"/>
        </a:p>
      </dsp:txBody>
      <dsp:txXfrm>
        <a:off x="2378659" y="2967736"/>
        <a:ext cx="1219200" cy="731520"/>
      </dsp:txXfrm>
    </dsp:sp>
    <dsp:sp modelId="{C3AF3CE4-DD4D-427E-A6AD-4DD3A8F46C1B}">
      <dsp:nvSpPr>
        <dsp:cNvPr id="0" name=""/>
        <dsp:cNvSpPr/>
      </dsp:nvSpPr>
      <dsp:spPr>
        <a:xfrm>
          <a:off x="1281379" y="407415"/>
          <a:ext cx="3413760" cy="3413760"/>
        </a:xfrm>
        <a:prstGeom prst="pie">
          <a:avLst>
            <a:gd name="adj1" fmla="val 7560000"/>
            <a:gd name="adj2" fmla="val 11880000"/>
          </a:avLst>
        </a:prstGeom>
        <a:gradFill rotWithShape="0">
          <a:gsLst>
            <a:gs pos="0">
              <a:schemeClr val="accent2">
                <a:shade val="80000"/>
                <a:hueOff val="-26904"/>
                <a:satOff val="-3018"/>
                <a:lumOff val="1926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26904"/>
                <a:satOff val="-3018"/>
                <a:lumOff val="1926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26904"/>
                <a:satOff val="-3018"/>
                <a:lumOff val="1926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Invasive infections </a:t>
          </a:r>
          <a:endParaRPr lang="en-GB" sz="1500" kern="1200" dirty="0"/>
        </a:p>
      </dsp:txBody>
      <dsp:txXfrm>
        <a:off x="1443939" y="1951736"/>
        <a:ext cx="1016000" cy="857504"/>
      </dsp:txXfrm>
    </dsp:sp>
    <dsp:sp modelId="{493471B9-F59D-4938-AE58-CAF3DA21DCBB}">
      <dsp:nvSpPr>
        <dsp:cNvPr id="0" name=""/>
        <dsp:cNvSpPr/>
      </dsp:nvSpPr>
      <dsp:spPr>
        <a:xfrm>
          <a:off x="1281379" y="407415"/>
          <a:ext cx="3413760" cy="3413760"/>
        </a:xfrm>
        <a:prstGeom prst="pie">
          <a:avLst>
            <a:gd name="adj1" fmla="val 11880000"/>
            <a:gd name="adj2" fmla="val 16200000"/>
          </a:avLst>
        </a:prstGeom>
        <a:gradFill rotWithShape="0">
          <a:gsLst>
            <a:gs pos="0">
              <a:schemeClr val="accent2">
                <a:shade val="80000"/>
                <a:hueOff val="-35872"/>
                <a:satOff val="-4024"/>
                <a:lumOff val="25680"/>
                <a:alphaOff val="0"/>
                <a:shade val="51000"/>
                <a:satMod val="130000"/>
              </a:schemeClr>
            </a:gs>
            <a:gs pos="80000">
              <a:schemeClr val="accent2">
                <a:shade val="80000"/>
                <a:hueOff val="-35872"/>
                <a:satOff val="-4024"/>
                <a:lumOff val="25680"/>
                <a:alphaOff val="0"/>
                <a:shade val="93000"/>
                <a:satMod val="130000"/>
              </a:schemeClr>
            </a:gs>
            <a:gs pos="100000">
              <a:schemeClr val="accent2">
                <a:shade val="80000"/>
                <a:hueOff val="-35872"/>
                <a:satOff val="-4024"/>
                <a:lumOff val="2568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DRIs</a:t>
          </a:r>
          <a:endParaRPr lang="en-GB" sz="1500" kern="1200" dirty="0"/>
        </a:p>
      </dsp:txBody>
      <dsp:txXfrm>
        <a:off x="1779219" y="927607"/>
        <a:ext cx="1158240" cy="79248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38E0C1-EB65-4735-9F79-8D473C87F49D}">
      <dsp:nvSpPr>
        <dsp:cNvPr id="0" name=""/>
        <dsp:cNvSpPr/>
      </dsp:nvSpPr>
      <dsp:spPr>
        <a:xfrm>
          <a:off x="3336417" y="1813980"/>
          <a:ext cx="1392060" cy="13920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marL="0" lvl="0" indent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500" kern="1200" dirty="0"/>
            <a:t>SSI</a:t>
          </a:r>
        </a:p>
      </dsp:txBody>
      <dsp:txXfrm>
        <a:off x="3540279" y="2017842"/>
        <a:ext cx="984336" cy="984336"/>
      </dsp:txXfrm>
    </dsp:sp>
    <dsp:sp modelId="{1D7638B0-8B85-41FC-BBAB-AD39A55C8FC4}">
      <dsp:nvSpPr>
        <dsp:cNvPr id="0" name=""/>
        <dsp:cNvSpPr/>
      </dsp:nvSpPr>
      <dsp:spPr>
        <a:xfrm rot="16200000">
          <a:off x="3823384" y="1589382"/>
          <a:ext cx="418126" cy="31069"/>
        </a:xfrm>
        <a:custGeom>
          <a:avLst/>
          <a:gdLst/>
          <a:ahLst/>
          <a:cxnLst/>
          <a:rect l="0" t="0" r="0" b="0"/>
          <a:pathLst>
            <a:path>
              <a:moveTo>
                <a:pt x="0" y="15534"/>
              </a:moveTo>
              <a:lnTo>
                <a:pt x="418126" y="15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021994" y="1594463"/>
        <a:ext cx="20906" cy="20906"/>
      </dsp:txXfrm>
    </dsp:sp>
    <dsp:sp modelId="{6BA96584-C39A-4662-82FA-96C9C6CEDCB3}">
      <dsp:nvSpPr>
        <dsp:cNvPr id="0" name=""/>
        <dsp:cNvSpPr/>
      </dsp:nvSpPr>
      <dsp:spPr>
        <a:xfrm>
          <a:off x="3336417" y="3792"/>
          <a:ext cx="1392060" cy="13920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Patient experience</a:t>
          </a:r>
        </a:p>
      </dsp:txBody>
      <dsp:txXfrm>
        <a:off x="3540279" y="207654"/>
        <a:ext cx="984336" cy="984336"/>
      </dsp:txXfrm>
    </dsp:sp>
    <dsp:sp modelId="{BAFAE0D5-D20D-4F3D-8DA3-2C039E6A4E6C}">
      <dsp:nvSpPr>
        <dsp:cNvPr id="0" name=""/>
        <dsp:cNvSpPr/>
      </dsp:nvSpPr>
      <dsp:spPr>
        <a:xfrm>
          <a:off x="4728478" y="2494476"/>
          <a:ext cx="418126" cy="31069"/>
        </a:xfrm>
        <a:custGeom>
          <a:avLst/>
          <a:gdLst/>
          <a:ahLst/>
          <a:cxnLst/>
          <a:rect l="0" t="0" r="0" b="0"/>
          <a:pathLst>
            <a:path>
              <a:moveTo>
                <a:pt x="0" y="15534"/>
              </a:moveTo>
              <a:lnTo>
                <a:pt x="418126" y="15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927088" y="2499557"/>
        <a:ext cx="20906" cy="20906"/>
      </dsp:txXfrm>
    </dsp:sp>
    <dsp:sp modelId="{20CE572B-C9A9-4525-80BC-535FE759F4A7}">
      <dsp:nvSpPr>
        <dsp:cNvPr id="0" name=""/>
        <dsp:cNvSpPr/>
      </dsp:nvSpPr>
      <dsp:spPr>
        <a:xfrm>
          <a:off x="5146605" y="1813980"/>
          <a:ext cx="1392060" cy="13920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££</a:t>
          </a:r>
        </a:p>
      </dsp:txBody>
      <dsp:txXfrm>
        <a:off x="5350467" y="2017842"/>
        <a:ext cx="984336" cy="984336"/>
      </dsp:txXfrm>
    </dsp:sp>
    <dsp:sp modelId="{7C502EB8-AE62-4B53-A917-A0F9898C5CC3}">
      <dsp:nvSpPr>
        <dsp:cNvPr id="0" name=""/>
        <dsp:cNvSpPr/>
      </dsp:nvSpPr>
      <dsp:spPr>
        <a:xfrm rot="5400000">
          <a:off x="3823384" y="3399570"/>
          <a:ext cx="418126" cy="31069"/>
        </a:xfrm>
        <a:custGeom>
          <a:avLst/>
          <a:gdLst/>
          <a:ahLst/>
          <a:cxnLst/>
          <a:rect l="0" t="0" r="0" b="0"/>
          <a:pathLst>
            <a:path>
              <a:moveTo>
                <a:pt x="0" y="15534"/>
              </a:moveTo>
              <a:lnTo>
                <a:pt x="418126" y="15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021994" y="3404651"/>
        <a:ext cx="20906" cy="20906"/>
      </dsp:txXfrm>
    </dsp:sp>
    <dsp:sp modelId="{BB8613AE-020F-49AF-AC77-AE7C8B3DD033}">
      <dsp:nvSpPr>
        <dsp:cNvPr id="0" name=""/>
        <dsp:cNvSpPr/>
      </dsp:nvSpPr>
      <dsp:spPr>
        <a:xfrm>
          <a:off x="3336417" y="3624168"/>
          <a:ext cx="1392060" cy="13920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Reputation/ patient choice</a:t>
          </a:r>
        </a:p>
      </dsp:txBody>
      <dsp:txXfrm>
        <a:off x="3540279" y="3828030"/>
        <a:ext cx="984336" cy="984336"/>
      </dsp:txXfrm>
    </dsp:sp>
    <dsp:sp modelId="{241E23EF-1D50-420B-99CC-D23589B4AE93}">
      <dsp:nvSpPr>
        <dsp:cNvPr id="0" name=""/>
        <dsp:cNvSpPr/>
      </dsp:nvSpPr>
      <dsp:spPr>
        <a:xfrm rot="10800000">
          <a:off x="2918290" y="2494476"/>
          <a:ext cx="418126" cy="31069"/>
        </a:xfrm>
        <a:custGeom>
          <a:avLst/>
          <a:gdLst/>
          <a:ahLst/>
          <a:cxnLst/>
          <a:rect l="0" t="0" r="0" b="0"/>
          <a:pathLst>
            <a:path>
              <a:moveTo>
                <a:pt x="0" y="15534"/>
              </a:moveTo>
              <a:lnTo>
                <a:pt x="418126" y="1553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3116900" y="2499557"/>
        <a:ext cx="20906" cy="20906"/>
      </dsp:txXfrm>
    </dsp:sp>
    <dsp:sp modelId="{EF0FA484-7254-45D9-ADCD-3D8502C7FD62}">
      <dsp:nvSpPr>
        <dsp:cNvPr id="0" name=""/>
        <dsp:cNvSpPr/>
      </dsp:nvSpPr>
      <dsp:spPr>
        <a:xfrm>
          <a:off x="1526229" y="1813980"/>
          <a:ext cx="1392060" cy="13920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Antimicrobial resistance</a:t>
          </a:r>
        </a:p>
      </dsp:txBody>
      <dsp:txXfrm>
        <a:off x="1730091" y="2017842"/>
        <a:ext cx="984336" cy="98433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1698000" y="1785"/>
          <a:ext cx="270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Cost and value</a:t>
          </a:r>
          <a:endParaRPr lang="en-GB" sz="3000" kern="1200" dirty="0"/>
        </a:p>
      </dsp:txBody>
      <dsp:txXfrm>
        <a:off x="1698000" y="1785"/>
        <a:ext cx="2700000" cy="780851"/>
      </dsp:txXfrm>
    </dsp:sp>
    <dsp:sp modelId="{F9C17351-7046-474B-BA3F-37731B2ED4DA}">
      <dsp:nvSpPr>
        <dsp:cNvPr id="0" name=""/>
        <dsp:cNvSpPr/>
      </dsp:nvSpPr>
      <dsp:spPr>
        <a:xfrm>
          <a:off x="1023000" y="821680"/>
          <a:ext cx="4050000" cy="780851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Focus on homeostasis</a:t>
          </a:r>
        </a:p>
      </dsp:txBody>
      <dsp:txXfrm>
        <a:off x="1023000" y="821680"/>
        <a:ext cx="4050000" cy="780851"/>
      </dsp:txXfrm>
    </dsp:sp>
    <dsp:sp modelId="{2B86AD0A-77A1-4720-A07E-B21776FE5DBF}">
      <dsp:nvSpPr>
        <dsp:cNvPr id="0" name=""/>
        <dsp:cNvSpPr/>
      </dsp:nvSpPr>
      <dsp:spPr>
        <a:xfrm>
          <a:off x="0" y="1641574"/>
          <a:ext cx="6096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Patient participation – wider health</a:t>
          </a:r>
        </a:p>
      </dsp:txBody>
      <dsp:txXfrm>
        <a:off x="0" y="1641574"/>
        <a:ext cx="6096000" cy="780851"/>
      </dsp:txXfrm>
    </dsp:sp>
    <dsp:sp modelId="{F0E24AB6-8F52-4B33-BADA-BA626909D11F}">
      <dsp:nvSpPr>
        <dsp:cNvPr id="0" name=""/>
        <dsp:cNvSpPr/>
      </dsp:nvSpPr>
      <dsp:spPr>
        <a:xfrm>
          <a:off x="1203000" y="2461468"/>
          <a:ext cx="369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Precision prevention </a:t>
          </a:r>
        </a:p>
      </dsp:txBody>
      <dsp:txXfrm>
        <a:off x="1203000" y="2461468"/>
        <a:ext cx="3690000" cy="780851"/>
      </dsp:txXfrm>
    </dsp:sp>
    <dsp:sp modelId="{CB8C0254-9066-43E5-A79D-F74030F85EF5}">
      <dsp:nvSpPr>
        <dsp:cNvPr id="0" name=""/>
        <dsp:cNvSpPr/>
      </dsp:nvSpPr>
      <dsp:spPr>
        <a:xfrm>
          <a:off x="2080500" y="3281362"/>
          <a:ext cx="1935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Innovation</a:t>
          </a:r>
        </a:p>
      </dsp:txBody>
      <dsp:txXfrm>
        <a:off x="2080500" y="3281362"/>
        <a:ext cx="1935000" cy="78085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1698000" y="1785"/>
          <a:ext cx="270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Cost and value</a:t>
          </a:r>
          <a:endParaRPr lang="en-GB" sz="3000" kern="1200" dirty="0"/>
        </a:p>
      </dsp:txBody>
      <dsp:txXfrm>
        <a:off x="1698000" y="1785"/>
        <a:ext cx="2700000" cy="780851"/>
      </dsp:txXfrm>
    </dsp:sp>
    <dsp:sp modelId="{F9C17351-7046-474B-BA3F-37731B2ED4DA}">
      <dsp:nvSpPr>
        <dsp:cNvPr id="0" name=""/>
        <dsp:cNvSpPr/>
      </dsp:nvSpPr>
      <dsp:spPr>
        <a:xfrm>
          <a:off x="1023000" y="821680"/>
          <a:ext cx="405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Focus on homeostasis</a:t>
          </a:r>
        </a:p>
      </dsp:txBody>
      <dsp:txXfrm>
        <a:off x="1023000" y="821680"/>
        <a:ext cx="4050000" cy="780851"/>
      </dsp:txXfrm>
    </dsp:sp>
    <dsp:sp modelId="{2B86AD0A-77A1-4720-A07E-B21776FE5DBF}">
      <dsp:nvSpPr>
        <dsp:cNvPr id="0" name=""/>
        <dsp:cNvSpPr/>
      </dsp:nvSpPr>
      <dsp:spPr>
        <a:xfrm>
          <a:off x="0" y="1641574"/>
          <a:ext cx="6096000" cy="780851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Patient participation – wider health</a:t>
          </a:r>
        </a:p>
      </dsp:txBody>
      <dsp:txXfrm>
        <a:off x="0" y="1641574"/>
        <a:ext cx="6096000" cy="780851"/>
      </dsp:txXfrm>
    </dsp:sp>
    <dsp:sp modelId="{F0E24AB6-8F52-4B33-BADA-BA626909D11F}">
      <dsp:nvSpPr>
        <dsp:cNvPr id="0" name=""/>
        <dsp:cNvSpPr/>
      </dsp:nvSpPr>
      <dsp:spPr>
        <a:xfrm>
          <a:off x="1203000" y="2461468"/>
          <a:ext cx="369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Precision prevention </a:t>
          </a:r>
        </a:p>
      </dsp:txBody>
      <dsp:txXfrm>
        <a:off x="1203000" y="2461468"/>
        <a:ext cx="3690000" cy="780851"/>
      </dsp:txXfrm>
    </dsp:sp>
    <dsp:sp modelId="{CB8C0254-9066-43E5-A79D-F74030F85EF5}">
      <dsp:nvSpPr>
        <dsp:cNvPr id="0" name=""/>
        <dsp:cNvSpPr/>
      </dsp:nvSpPr>
      <dsp:spPr>
        <a:xfrm>
          <a:off x="2080500" y="3281362"/>
          <a:ext cx="1935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Innovation</a:t>
          </a:r>
        </a:p>
      </dsp:txBody>
      <dsp:txXfrm>
        <a:off x="2080500" y="3281362"/>
        <a:ext cx="1935000" cy="7808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1698000" y="1785"/>
          <a:ext cx="270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Cost and value</a:t>
          </a:r>
          <a:endParaRPr lang="en-GB" sz="3000" kern="1200" dirty="0"/>
        </a:p>
      </dsp:txBody>
      <dsp:txXfrm>
        <a:off x="1698000" y="1785"/>
        <a:ext cx="2700000" cy="780851"/>
      </dsp:txXfrm>
    </dsp:sp>
    <dsp:sp modelId="{F9C17351-7046-474B-BA3F-37731B2ED4DA}">
      <dsp:nvSpPr>
        <dsp:cNvPr id="0" name=""/>
        <dsp:cNvSpPr/>
      </dsp:nvSpPr>
      <dsp:spPr>
        <a:xfrm>
          <a:off x="1023000" y="821680"/>
          <a:ext cx="405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Focus on homeostasis</a:t>
          </a:r>
        </a:p>
      </dsp:txBody>
      <dsp:txXfrm>
        <a:off x="1023000" y="821680"/>
        <a:ext cx="4050000" cy="780851"/>
      </dsp:txXfrm>
    </dsp:sp>
    <dsp:sp modelId="{2B86AD0A-77A1-4720-A07E-B21776FE5DBF}">
      <dsp:nvSpPr>
        <dsp:cNvPr id="0" name=""/>
        <dsp:cNvSpPr/>
      </dsp:nvSpPr>
      <dsp:spPr>
        <a:xfrm>
          <a:off x="0" y="1641574"/>
          <a:ext cx="6096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Patient participation – wider health</a:t>
          </a:r>
        </a:p>
      </dsp:txBody>
      <dsp:txXfrm>
        <a:off x="0" y="1641574"/>
        <a:ext cx="6096000" cy="780851"/>
      </dsp:txXfrm>
    </dsp:sp>
    <dsp:sp modelId="{F0E24AB6-8F52-4B33-BADA-BA626909D11F}">
      <dsp:nvSpPr>
        <dsp:cNvPr id="0" name=""/>
        <dsp:cNvSpPr/>
      </dsp:nvSpPr>
      <dsp:spPr>
        <a:xfrm>
          <a:off x="1203000" y="2461468"/>
          <a:ext cx="3690000" cy="780851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Precision prevention </a:t>
          </a:r>
        </a:p>
      </dsp:txBody>
      <dsp:txXfrm>
        <a:off x="1203000" y="2461468"/>
        <a:ext cx="3690000" cy="780851"/>
      </dsp:txXfrm>
    </dsp:sp>
    <dsp:sp modelId="{CB8C0254-9066-43E5-A79D-F74030F85EF5}">
      <dsp:nvSpPr>
        <dsp:cNvPr id="0" name=""/>
        <dsp:cNvSpPr/>
      </dsp:nvSpPr>
      <dsp:spPr>
        <a:xfrm>
          <a:off x="2080500" y="3281362"/>
          <a:ext cx="1935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Innovation</a:t>
          </a:r>
        </a:p>
      </dsp:txBody>
      <dsp:txXfrm>
        <a:off x="2080500" y="3281362"/>
        <a:ext cx="1935000" cy="78085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32E1A4-000D-41F1-9A40-408530E5B3A9}">
      <dsp:nvSpPr>
        <dsp:cNvPr id="0" name=""/>
        <dsp:cNvSpPr/>
      </dsp:nvSpPr>
      <dsp:spPr>
        <a:xfrm>
          <a:off x="1698000" y="1785"/>
          <a:ext cx="270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Cost and value</a:t>
          </a:r>
        </a:p>
      </dsp:txBody>
      <dsp:txXfrm>
        <a:off x="1698000" y="1785"/>
        <a:ext cx="2700000" cy="780851"/>
      </dsp:txXfrm>
    </dsp:sp>
    <dsp:sp modelId="{F9C17351-7046-474B-BA3F-37731B2ED4DA}">
      <dsp:nvSpPr>
        <dsp:cNvPr id="0" name=""/>
        <dsp:cNvSpPr/>
      </dsp:nvSpPr>
      <dsp:spPr>
        <a:xfrm>
          <a:off x="1023000" y="821680"/>
          <a:ext cx="405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Focus on homeostasis</a:t>
          </a:r>
        </a:p>
      </dsp:txBody>
      <dsp:txXfrm>
        <a:off x="1023000" y="821680"/>
        <a:ext cx="4050000" cy="780851"/>
      </dsp:txXfrm>
    </dsp:sp>
    <dsp:sp modelId="{2B86AD0A-77A1-4720-A07E-B21776FE5DBF}">
      <dsp:nvSpPr>
        <dsp:cNvPr id="0" name=""/>
        <dsp:cNvSpPr/>
      </dsp:nvSpPr>
      <dsp:spPr>
        <a:xfrm>
          <a:off x="0" y="1641574"/>
          <a:ext cx="6096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Patient participation – wider health</a:t>
          </a:r>
        </a:p>
      </dsp:txBody>
      <dsp:txXfrm>
        <a:off x="0" y="1641574"/>
        <a:ext cx="6096000" cy="780851"/>
      </dsp:txXfrm>
    </dsp:sp>
    <dsp:sp modelId="{F0E24AB6-8F52-4B33-BADA-BA626909D11F}">
      <dsp:nvSpPr>
        <dsp:cNvPr id="0" name=""/>
        <dsp:cNvSpPr/>
      </dsp:nvSpPr>
      <dsp:spPr>
        <a:xfrm>
          <a:off x="1203000" y="2461468"/>
          <a:ext cx="3690000" cy="78085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/>
            <a:t>Precision prevention </a:t>
          </a:r>
        </a:p>
      </dsp:txBody>
      <dsp:txXfrm>
        <a:off x="1203000" y="2461468"/>
        <a:ext cx="3690000" cy="780851"/>
      </dsp:txXfrm>
    </dsp:sp>
    <dsp:sp modelId="{CB8C0254-9066-43E5-A79D-F74030F85EF5}">
      <dsp:nvSpPr>
        <dsp:cNvPr id="0" name=""/>
        <dsp:cNvSpPr/>
      </dsp:nvSpPr>
      <dsp:spPr>
        <a:xfrm>
          <a:off x="2080500" y="3281362"/>
          <a:ext cx="1935000" cy="780851"/>
        </a:xfrm>
        <a:prstGeom prst="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000" kern="1200" dirty="0"/>
            <a:t>Innovation</a:t>
          </a:r>
        </a:p>
      </dsp:txBody>
      <dsp:txXfrm>
        <a:off x="2080500" y="3281362"/>
        <a:ext cx="1935000" cy="7808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diagrams.loki3.com/VaryingWidthList">
  <dgm:title val="Varying Width List"/>
  <dgm:desc val="Use for emphasizing items of different weights.  Good for large amounts of Level 1 text.  The width of each shape is independently determined based on its text."/>
  <dgm:catLst>
    <dgm:cat type="list" pri="4160"/>
    <dgm:cat type="officeonline" pri="5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text" val="20"/>
      <dgm:constr type="h" for="ch" forName="text" refType="h"/>
      <dgm:constr type="primFontSz" for="ch" forName="text" op="equ" val="65"/>
      <dgm:constr type="h" for="ch" forName="space" refType="h" fact="0.05"/>
    </dgm:constrLst>
    <dgm:forEach name="Name1" axis="ch" ptType="node">
      <dgm:layoutNode name="text" styleLbl="node1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tMarg" refType="primFontSz" fact="0.2"/>
          <dgm:constr type="bMarg" refType="primFontSz" fact="0.2"/>
          <dgm:constr type="lMarg" refType="primFontSz" fact="0.2"/>
          <dgm:constr type="rMarg" refType="primFontSz" fact="0.2"/>
        </dgm:constrLst>
        <dgm:ruleLst>
          <dgm:rule type="w" val="INF" fact="NaN" max="NaN"/>
          <dgm:rule type="primFontSz" val="5" fact="NaN" max="NaN"/>
        </dgm:ruleLst>
      </dgm:layoutNode>
      <dgm:choose name="Name2">
        <dgm:if name="Name3" axis="par ch" ptType="doc node" func="cnt" op="gte" val="2">
          <dgm:forEach name="Name4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if>
        <dgm:else name="Name5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7A3B09-1D35-4EA2-9682-B7AC3E922FD1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59082C-A303-41E3-978B-D8812549CA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9932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8DA0E-9126-6851-26D6-18994E4FD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EEA205-16D5-4EDF-6412-FFB98CD740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765ACC-D9E2-D669-7040-A9F1059B4E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7CC114-B4F4-DFE7-6F9C-BD663511E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B26AB6-F87B-454C-B1BA-8888DB8B0CBE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078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50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832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63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7111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97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417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459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9345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753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17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7079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783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E75D1-D62E-4598-95B6-6012CEF12FE6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970025-73BC-4027-9D28-3C60983BC0B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985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hyperlink" Target="mailto:jon.otter@nhs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hyperlink" Target="mailto:jon.otter@nhs.ne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20BE5D6-3B90-4900-A1C1-9926CF461BFC}"/>
              </a:ext>
            </a:extLst>
          </p:cNvPr>
          <p:cNvSpPr/>
          <p:nvPr/>
        </p:nvSpPr>
        <p:spPr>
          <a:xfrm>
            <a:off x="12124" y="3553277"/>
            <a:ext cx="65029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Jon Otter PhD FRCPath FIBMS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Guy’s and St Thomas’ NHS Foundation Trust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pPr marL="268268" indent="-268268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	@jonotter</a:t>
            </a:r>
          </a:p>
          <a:p>
            <a:pPr marL="268268" indent="-268268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  <a:r>
              <a:rPr lang="en-GB" sz="1400" dirty="0">
                <a:latin typeface="Arial" pitchFamily="34" charset="0"/>
                <a:cs typeface="Arial" pitchFamily="34" charset="0"/>
                <a:hlinkClick r:id="rId2"/>
              </a:rPr>
              <a:t>jon.otter@nhs.net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268268" indent="-268268">
              <a:buClr>
                <a:schemeClr val="bg1"/>
              </a:buClr>
            </a:pP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Mail 5 Icon - Free Icons">
            <a:extLst>
              <a:ext uri="{FF2B5EF4-FFF2-40B4-BE49-F238E27FC236}">
                <a16:creationId xmlns:a16="http://schemas.microsoft.com/office/drawing/2014/main" id="{E553A794-3353-4299-A280-03EEEB977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48" y="4930235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chool of Improvement – Medical Education">
            <a:extLst>
              <a:ext uri="{FF2B5EF4-FFF2-40B4-BE49-F238E27FC236}">
                <a16:creationId xmlns:a16="http://schemas.microsoft.com/office/drawing/2014/main" id="{1D9F278B-9DB2-4817-B61E-56D4F5017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60" y="4328182"/>
            <a:ext cx="2025885" cy="71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upload.wikimedia.org/wikipedia/commons/thumb/0/06/Imperial_College_London_new_logo.png/250px-Imperial_College_London_new_logo.png">
            <a:extLst>
              <a:ext uri="{FF2B5EF4-FFF2-40B4-BE49-F238E27FC236}">
                <a16:creationId xmlns:a16="http://schemas.microsoft.com/office/drawing/2014/main" id="{E0F5BBFA-9EDA-4276-A021-C26CA69B0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61" y="3993269"/>
            <a:ext cx="1944938" cy="21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C81D080-6BFB-9F15-AC6F-7D700F6B723D}"/>
              </a:ext>
            </a:extLst>
          </p:cNvPr>
          <p:cNvSpPr/>
          <p:nvPr/>
        </p:nvSpPr>
        <p:spPr>
          <a:xfrm>
            <a:off x="204509" y="123479"/>
            <a:ext cx="44817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Top 5 Trends in SSI Prevention </a:t>
            </a:r>
            <a:endParaRPr lang="en-GB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D6993E6-78D6-687E-C297-EA3CB9CB6E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55" y="4706036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ducing the risk of surgical site infections in Australia">
            <a:extLst>
              <a:ext uri="{FF2B5EF4-FFF2-40B4-BE49-F238E27FC236}">
                <a16:creationId xmlns:a16="http://schemas.microsoft.com/office/drawing/2014/main" id="{56BF9952-3598-2ACE-4BB7-52797067B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7494"/>
            <a:ext cx="4616484" cy="3081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029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FD464C-E34A-A78C-91F1-945464444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994" y="266378"/>
            <a:ext cx="8688012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85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6C574-AAB4-1A27-6E8D-D05775B611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91630"/>
            <a:ext cx="8229600" cy="857250"/>
          </a:xfrm>
        </p:spPr>
        <p:txBody>
          <a:bodyPr>
            <a:noAutofit/>
          </a:bodyPr>
          <a:lstStyle/>
          <a:p>
            <a:r>
              <a:rPr lang="en-GB" sz="20000" dirty="0"/>
              <a:t>2036</a:t>
            </a:r>
          </a:p>
        </p:txBody>
      </p:sp>
    </p:spTree>
    <p:extLst>
      <p:ext uri="{BB962C8B-B14F-4D97-AF65-F5344CB8AC3E}">
        <p14:creationId xmlns:p14="http://schemas.microsoft.com/office/powerpoint/2010/main" val="1780102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55020515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1889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A521B9-22CB-5592-CCCC-2B8204CF0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0B2B56C-6589-C555-EF8B-3D8D2B56AB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8102187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5123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Infections related to surgery vs. SSI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425920338"/>
              </p:ext>
            </p:extLst>
          </p:nvPr>
        </p:nvGraphicFramePr>
        <p:xfrm>
          <a:off x="1524000" y="98757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242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74021143"/>
              </p:ext>
            </p:extLst>
          </p:nvPr>
        </p:nvGraphicFramePr>
        <p:xfrm>
          <a:off x="467544" y="123478"/>
          <a:ext cx="8064896" cy="5020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859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D70BA6AE-E032-9A17-D6B0-88D94B69F30B}"/>
              </a:ext>
            </a:extLst>
          </p:cNvPr>
          <p:cNvSpPr txBox="1">
            <a:spLocks/>
          </p:cNvSpPr>
          <p:nvPr/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Carbon cost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C30D33-2D4B-C48D-BD55-3DFBA82146F2}"/>
              </a:ext>
            </a:extLst>
          </p:cNvPr>
          <p:cNvSpPr txBox="1"/>
          <p:nvPr/>
        </p:nvSpPr>
        <p:spPr>
          <a:xfrm>
            <a:off x="0" y="4835723"/>
            <a:ext cx="4599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Lathan et al. BMJ Open 2025.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A6B8A3-69CF-E822-E118-1094C1A1BC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839111"/>
            <a:ext cx="3560810" cy="211036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DA6A95-676C-B520-EA6F-E2C1BB63A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560" y="3075806"/>
            <a:ext cx="3442847" cy="195677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A29E88F-DF45-4D5E-899A-B3EB97F9572B}"/>
              </a:ext>
            </a:extLst>
          </p:cNvPr>
          <p:cNvSpPr txBox="1"/>
          <p:nvPr/>
        </p:nvSpPr>
        <p:spPr>
          <a:xfrm>
            <a:off x="0" y="839111"/>
            <a:ext cx="4572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+mn-lt"/>
              </a:rPr>
              <a:t>Design:</a:t>
            </a:r>
            <a:r>
              <a:rPr lang="en-GB" sz="1400" b="0" i="0" dirty="0">
                <a:effectLst/>
                <a:latin typeface="+mn-lt"/>
              </a:rPr>
              <a:t> Prospective observational study of 99 patients following lower-limb vascular surgery in one UK centre.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+mn-lt"/>
              </a:rPr>
              <a:t>SSI incidence:</a:t>
            </a:r>
            <a:r>
              <a:rPr lang="en-GB" sz="1400" b="0" i="0" dirty="0">
                <a:effectLst/>
                <a:latin typeface="+mn-lt"/>
              </a:rPr>
              <a:t> 22 patients (22%) developed a surgical-site infection.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+mn-lt"/>
              </a:rPr>
              <a:t>Environmental impact:</a:t>
            </a:r>
            <a:r>
              <a:rPr lang="en-GB" sz="1400" b="0" i="0" dirty="0">
                <a:effectLst/>
                <a:latin typeface="+mn-lt"/>
              </a:rPr>
              <a:t> Mean emissions were </a:t>
            </a:r>
            <a:r>
              <a:rPr lang="en-GB" sz="1400" i="0" dirty="0">
                <a:effectLst/>
                <a:latin typeface="+mn-lt"/>
              </a:rPr>
              <a:t>over 60-fold higher with SSI </a:t>
            </a:r>
            <a:r>
              <a:rPr lang="en-GB" sz="1400" b="0" i="0" dirty="0">
                <a:effectLst/>
                <a:latin typeface="+mn-lt"/>
              </a:rPr>
              <a:t>than without SSI: 644 versus 10 </a:t>
            </a:r>
            <a:r>
              <a:rPr lang="en-GB" sz="1400" b="0" i="0" dirty="0" err="1">
                <a:effectLst/>
                <a:latin typeface="+mn-lt"/>
              </a:rPr>
              <a:t>kgCO₂e</a:t>
            </a:r>
            <a:r>
              <a:rPr lang="en-GB" sz="1400" b="0" i="0" dirty="0">
                <a:effectLst/>
                <a:latin typeface="+mn-lt"/>
              </a:rPr>
              <a:t> per patient.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+mn-lt"/>
              </a:rPr>
              <a:t>Financial impact:</a:t>
            </a:r>
            <a:r>
              <a:rPr lang="en-GB" sz="1400" b="0" i="0" dirty="0">
                <a:effectLst/>
                <a:latin typeface="+mn-lt"/>
              </a:rPr>
              <a:t> </a:t>
            </a:r>
            <a:r>
              <a:rPr lang="en-GB" sz="1400" i="0" dirty="0">
                <a:effectLst/>
                <a:latin typeface="+mn-lt"/>
              </a:rPr>
              <a:t>Mean cost was approximately €10,018 with SSI, compared with €73 without SSI.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+mn-lt"/>
              </a:rPr>
              <a:t>Severity matters:</a:t>
            </a:r>
            <a:r>
              <a:rPr lang="en-GB" sz="1400" b="0" i="0" dirty="0">
                <a:effectLst/>
                <a:latin typeface="+mn-lt"/>
              </a:rPr>
              <a:t> </a:t>
            </a:r>
            <a:r>
              <a:rPr lang="en-GB" sz="1400" i="0" dirty="0">
                <a:effectLst/>
                <a:latin typeface="+mn-lt"/>
              </a:rPr>
              <a:t>Environmental and financial costs increased markedly with infection severity; moderate and severe SSI accounted for 88% of emissions and 95% of financial costs.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400" b="1" i="0" dirty="0">
                <a:effectLst/>
                <a:latin typeface="+mn-lt"/>
              </a:rPr>
              <a:t>Main cost driver:</a:t>
            </a:r>
            <a:r>
              <a:rPr lang="en-GB" sz="1400" b="0" i="0" dirty="0">
                <a:effectLst/>
                <a:latin typeface="+mn-lt"/>
              </a:rPr>
              <a:t> Readmission generated 51% of emissions and 76% of financial costs.</a:t>
            </a:r>
            <a:endParaRPr lang="en-GB" sz="14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688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6FF32C-D7ED-05F7-A02E-FB805CCE9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908" y="0"/>
            <a:ext cx="689818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26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A8C65-2E59-5C75-448A-1859C2948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0D1A56D-4E72-3AC9-52D7-29B4316D76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2975738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802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9512" y="113808"/>
            <a:ext cx="447484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/>
              <a:t>What happened to normothermia?</a:t>
            </a:r>
          </a:p>
        </p:txBody>
      </p:sp>
      <p:sp>
        <p:nvSpPr>
          <p:cNvPr id="3" name="Rectangle 2"/>
          <p:cNvSpPr/>
          <p:nvPr/>
        </p:nvSpPr>
        <p:spPr>
          <a:xfrm>
            <a:off x="3346994" y="4755933"/>
            <a:ext cx="74897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50" dirty="0"/>
              <a:t>https://www.theific.org/wp-content/uploads/2017/10/36.pdf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8426" t="26200" r="27163" b="10800"/>
          <a:stretch/>
        </p:blipFill>
        <p:spPr>
          <a:xfrm>
            <a:off x="5580112" y="135051"/>
            <a:ext cx="3096344" cy="4494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2125" t="24801" r="23226" b="10800"/>
          <a:stretch/>
        </p:blipFill>
        <p:spPr>
          <a:xfrm>
            <a:off x="755576" y="1347614"/>
            <a:ext cx="3168352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/>
          <p:cNvSpPr/>
          <p:nvPr/>
        </p:nvSpPr>
        <p:spPr>
          <a:xfrm>
            <a:off x="-1405099" y="4755933"/>
            <a:ext cx="74897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50" dirty="0"/>
              <a:t>NICE pathways</a:t>
            </a:r>
          </a:p>
        </p:txBody>
      </p:sp>
    </p:spTree>
    <p:extLst>
      <p:ext uri="{BB962C8B-B14F-4D97-AF65-F5344CB8AC3E}">
        <p14:creationId xmlns:p14="http://schemas.microsoft.com/office/powerpoint/2010/main" val="1616208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4134F0-DA69-DF4C-E6C8-168D9DB722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15"/>
          <a:stretch>
            <a:fillRect/>
          </a:stretch>
        </p:blipFill>
        <p:spPr>
          <a:xfrm>
            <a:off x="-225252" y="0"/>
            <a:ext cx="962178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062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ABD7B-63A0-A69C-446B-3E561F3BE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AC429E-9CEC-C79B-31CE-A79E6E2AC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51" y="271141"/>
            <a:ext cx="8754697" cy="4601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78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7E50A-17A2-0662-6B8A-E4B80F0B9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5CB1362-3B6C-AA22-646E-6F76DB0060A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0476" r="-71"/>
          <a:stretch>
            <a:fillRect/>
          </a:stretch>
        </p:blipFill>
        <p:spPr>
          <a:xfrm>
            <a:off x="219075" y="0"/>
            <a:ext cx="8591553" cy="512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8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16596-107D-E1E9-919B-929B76CDD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CE1332-2B51-6B10-E9A7-DB329F4E1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104" y="215811"/>
            <a:ext cx="3323903" cy="857250"/>
          </a:xfrm>
        </p:spPr>
        <p:txBody>
          <a:bodyPr>
            <a:normAutofit fontScale="90000"/>
          </a:bodyPr>
          <a:lstStyle/>
          <a:p>
            <a:pPr algn="l"/>
            <a:r>
              <a:rPr lang="en-GB" dirty="0"/>
              <a:t>Hypothermia – impact – SSI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E47E24-7A8B-7596-7DCC-231282C70390}"/>
              </a:ext>
            </a:extLst>
          </p:cNvPr>
          <p:cNvSpPr/>
          <p:nvPr/>
        </p:nvSpPr>
        <p:spPr>
          <a:xfrm>
            <a:off x="0" y="4803998"/>
            <a:ext cx="6750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Chen et al. BMC </a:t>
            </a:r>
            <a:r>
              <a:rPr lang="en-GB" sz="1400" dirty="0" err="1"/>
              <a:t>Anaesthesiol</a:t>
            </a:r>
            <a:r>
              <a:rPr lang="en-GB" sz="1400" dirty="0"/>
              <a:t> 2025.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34B080-D348-FED9-088B-F23461DA4DCC}"/>
              </a:ext>
            </a:extLst>
          </p:cNvPr>
          <p:cNvSpPr/>
          <p:nvPr/>
        </p:nvSpPr>
        <p:spPr>
          <a:xfrm>
            <a:off x="121208" y="1275606"/>
            <a:ext cx="396044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 dirty="0">
                <a:latin typeface="Arial" panose="020B0604020202020204" pitchFamily="34" charset="0"/>
                <a:cs typeface="Arial" panose="020B0604020202020204" pitchFamily="34" charset="0"/>
              </a:rPr>
              <a:t>Systematic review and meta-analysis of 25 studies.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C734B0-C69E-AD58-5247-D4BAC60B6D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67494"/>
            <a:ext cx="4851952" cy="4290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198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C3A548-6028-FD3A-6F4A-A7A29D75C711}"/>
              </a:ext>
            </a:extLst>
          </p:cNvPr>
          <p:cNvSpPr txBox="1"/>
          <p:nvPr/>
        </p:nvSpPr>
        <p:spPr>
          <a:xfrm>
            <a:off x="647564" y="1059582"/>
            <a:ext cx="784887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Increased surgical-site infection risk through impaired tissue oxygenation and immune function, approximately 2x risk.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Increased bleeding and transfusion requirements due to impaired coagulation (average +500 mL).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Higher risk of adverse cardiac events in susceptible patients (+55% risk).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dirty="0"/>
              <a:t>Wound healing impact.</a:t>
            </a:r>
            <a:endParaRPr lang="en-GB" sz="1800" i="0" dirty="0">
              <a:effectLst/>
              <a:latin typeface="+mn-lt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Shivering, discomfort and delayed recovery, potentially prolonging recovery and hospital stay.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EBF7BA3-4444-218B-2BB0-DF8CE56D07C1}"/>
              </a:ext>
            </a:extLst>
          </p:cNvPr>
          <p:cNvSpPr txBox="1">
            <a:spLocks/>
          </p:cNvSpPr>
          <p:nvPr/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Impact of hypothermia in surgery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1253A5-CA4A-DAC2-774E-54848E352D03}"/>
              </a:ext>
            </a:extLst>
          </p:cNvPr>
          <p:cNvSpPr txBox="1"/>
          <p:nvPr/>
        </p:nvSpPr>
        <p:spPr>
          <a:xfrm>
            <a:off x="0" y="4515966"/>
            <a:ext cx="8686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/>
            <a:r>
              <a:rPr lang="en-GB" sz="1400" b="0" i="0" dirty="0">
                <a:effectLst/>
                <a:latin typeface="+mn-lt"/>
              </a:rPr>
              <a:t>Kurz et al., NEJM 1996; Schmied et al., Lancet 1996; Frank et al., JAMA 1997; </a:t>
            </a:r>
            <a:r>
              <a:rPr lang="en-GB" sz="1400" dirty="0"/>
              <a:t>Pietsch et al., </a:t>
            </a:r>
            <a:r>
              <a:rPr lang="en-GB" sz="1400" dirty="0" err="1"/>
              <a:t>Anaesthesist</a:t>
            </a:r>
            <a:r>
              <a:rPr lang="en-GB" sz="1400" dirty="0"/>
              <a:t>. 2007; </a:t>
            </a:r>
            <a:r>
              <a:rPr lang="en-GB" sz="1400" b="0" i="0" dirty="0">
                <a:effectLst/>
                <a:latin typeface="+mn-lt"/>
              </a:rPr>
              <a:t>NICE CG65.</a:t>
            </a:r>
            <a:endParaRPr lang="en-GB" sz="1400" b="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80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43AE639-12EB-6F35-74B8-E2B5E27CEE92}"/>
              </a:ext>
            </a:extLst>
          </p:cNvPr>
          <p:cNvSpPr/>
          <p:nvPr/>
        </p:nvSpPr>
        <p:spPr>
          <a:xfrm>
            <a:off x="0" y="4803998"/>
            <a:ext cx="6750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/>
              <a:t>Le </a:t>
            </a:r>
            <a:r>
              <a:rPr lang="en-GB" sz="1400" dirty="0" err="1"/>
              <a:t>Couteur</a:t>
            </a:r>
            <a:r>
              <a:rPr lang="en-GB" sz="1400" dirty="0"/>
              <a:t> et al. Anaesthesiology 2025.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9ABAFBC-C969-4257-3AA6-F55861D95B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1793739"/>
              </p:ext>
            </p:extLst>
          </p:nvPr>
        </p:nvGraphicFramePr>
        <p:xfrm>
          <a:off x="395536" y="771550"/>
          <a:ext cx="8424936" cy="3277809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042833519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518493929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4197564820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4091880869"/>
                    </a:ext>
                  </a:extLst>
                </a:gridCol>
                <a:gridCol w="1332148">
                  <a:extLst>
                    <a:ext uri="{9D8B030D-6E8A-4147-A177-3AD203B41FA5}">
                      <a16:colId xmlns:a16="http://schemas.microsoft.com/office/drawing/2014/main" val="25456526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Guideline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Glycaemic Control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Normothermia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Oxygenation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Fluid Management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1517953333"/>
                  </a:ext>
                </a:extLst>
              </a:tr>
              <a:tr h="4679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ACS/SIS (2017)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3944554903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CDC (2017)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1899047870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ACOG (2018)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1169879479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WHO (2018)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1262978619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APSIC (2019)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✗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3715406442"/>
                  </a:ext>
                </a:extLst>
              </a:tr>
              <a:tr h="26825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NICE (2019)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23340557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Spanish Assn. of Surgery (2020)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790892816"/>
                  </a:ext>
                </a:extLst>
              </a:tr>
              <a:tr h="469667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>
                          <a:effectLst/>
                        </a:rPr>
                        <a:t>SHEA/IDSA/APIC (2023)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GB" sz="1600" dirty="0">
                          <a:effectLst/>
                        </a:rPr>
                        <a:t>✓</a:t>
                      </a:r>
                    </a:p>
                  </a:txBody>
                  <a:tcPr marL="55641" marR="55641" marT="27820" marB="2782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9048"/>
                        </a:lnSpc>
                        <a:buNone/>
                      </a:pPr>
                      <a:r>
                        <a:rPr lang="en-GB" sz="1600" dirty="0">
                          <a:effectLst/>
                        </a:rPr>
                        <a:t>✗</a:t>
                      </a:r>
                      <a:endParaRPr lang="en-GB" sz="900" b="0" i="0" dirty="0">
                        <a:effectLst/>
                        <a:latin typeface="Segoe UI" panose="020B0502040204020203" pitchFamily="34" charset="0"/>
                      </a:endParaRPr>
                    </a:p>
                  </a:txBody>
                  <a:tcPr marL="55641" marR="55641" marT="27820" marB="27820" anchor="ctr"/>
                </a:tc>
                <a:extLst>
                  <a:ext uri="{0D108BD9-81ED-4DB2-BD59-A6C34878D82A}">
                    <a16:rowId xmlns:a16="http://schemas.microsoft.com/office/drawing/2014/main" val="754997625"/>
                  </a:ext>
                </a:extLst>
              </a:tr>
            </a:tbl>
          </a:graphicData>
        </a:graphic>
      </p:graphicFrame>
      <p:sp>
        <p:nvSpPr>
          <p:cNvPr id="9" name="Title 1">
            <a:extLst>
              <a:ext uri="{FF2B5EF4-FFF2-40B4-BE49-F238E27FC236}">
                <a16:creationId xmlns:a16="http://schemas.microsoft.com/office/drawing/2014/main" id="{9001DA9B-7F74-7D22-F0EE-F2730C4EC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85700"/>
            <a:ext cx="8229600" cy="857250"/>
          </a:xfrm>
        </p:spPr>
        <p:txBody>
          <a:bodyPr>
            <a:normAutofit/>
          </a:bodyPr>
          <a:lstStyle/>
          <a:p>
            <a:r>
              <a:rPr lang="en-GB" dirty="0"/>
              <a:t>More than normothermia</a:t>
            </a:r>
          </a:p>
        </p:txBody>
      </p:sp>
    </p:spTree>
    <p:extLst>
      <p:ext uri="{BB962C8B-B14F-4D97-AF65-F5344CB8AC3E}">
        <p14:creationId xmlns:p14="http://schemas.microsoft.com/office/powerpoint/2010/main" val="368758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3F35E-91E6-473C-1F33-D4FC6D2AF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4E2514B-23C4-6216-0839-3D5473C988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768004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4538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815" y="-187779"/>
            <a:ext cx="7886700" cy="994172"/>
          </a:xfrm>
        </p:spPr>
        <p:txBody>
          <a:bodyPr>
            <a:normAutofit/>
          </a:bodyPr>
          <a:lstStyle/>
          <a:p>
            <a:pPr algn="ctr"/>
            <a:r>
              <a:rPr lang="en-GB" sz="3000" dirty="0"/>
              <a:t>Patient participation in SSI prevention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0732" y="4836656"/>
            <a:ext cx="675049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>
                <a:latin typeface="Arial" panose="020B0604020202020204" pitchFamily="34" charset="0"/>
                <a:cs typeface="Arial" panose="020B0604020202020204" pitchFamily="34" charset="0"/>
              </a:rPr>
              <a:t>Mbamalu et al. Int J Infect Dis 2021;110:P123-134.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3504" y="558790"/>
            <a:ext cx="8613322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350">
                <a:latin typeface="Arial" panose="020B0604020202020204" pitchFamily="34" charset="0"/>
                <a:cs typeface="Arial" panose="020B0604020202020204" pitchFamily="34" charset="0"/>
              </a:rPr>
              <a:t>Scoping review of patient understanding of and participation in infection-related care across surgical pathways</a:t>
            </a:r>
            <a:endParaRPr lang="en-GB" sz="13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s://els-jbs-prod-cdn.jbs.elsevierhealth.com/cms/attachment/233596b6-aa35-4648-995d-f73dabd3b7d6/gr3_lr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520" y="950163"/>
            <a:ext cx="6384473" cy="382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2886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5192" y="205978"/>
            <a:ext cx="8507288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‘Photo at discharge’</a:t>
            </a:r>
          </a:p>
        </p:txBody>
      </p:sp>
      <p:pic>
        <p:nvPicPr>
          <p:cNvPr id="8194" name="Picture 2" descr="&#10;                        figure&#10;                    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15566"/>
            <a:ext cx="2830779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851920" y="1131590"/>
            <a:ext cx="453650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568 patients who received a ‘Photo at Discharge’ were matched with 568 patients who did not.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The rate of admission for SSI was significantly lower for the </a:t>
            </a:r>
            <a:r>
              <a:rPr lang="en-GB" sz="2400" dirty="0" err="1"/>
              <a:t>PaD</a:t>
            </a:r>
            <a:r>
              <a:rPr lang="en-GB" sz="2400" dirty="0"/>
              <a:t> group vs. the non-</a:t>
            </a:r>
            <a:r>
              <a:rPr lang="en-GB" sz="2400" dirty="0" err="1"/>
              <a:t>PaD</a:t>
            </a:r>
            <a:r>
              <a:rPr lang="en-GB" sz="2400" dirty="0"/>
              <a:t> group (2/568 vs. 10/568, p=0.01).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Rochon et al. J Infect </a:t>
            </a:r>
            <a:r>
              <a:rPr lang="en-GB" sz="1400" dirty="0" err="1"/>
              <a:t>Prevet</a:t>
            </a:r>
            <a:r>
              <a:rPr lang="en-GB" sz="1400" dirty="0"/>
              <a:t> 2018.</a:t>
            </a:r>
          </a:p>
        </p:txBody>
      </p:sp>
    </p:spTree>
    <p:extLst>
      <p:ext uri="{BB962C8B-B14F-4D97-AF65-F5344CB8AC3E}">
        <p14:creationId xmlns:p14="http://schemas.microsoft.com/office/powerpoint/2010/main" val="373936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2823F3-7370-597F-8F44-03F18D23F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28D77-17BC-A15D-F16A-B40A533A03F5}"/>
              </a:ext>
            </a:extLst>
          </p:cNvPr>
          <p:cNvSpPr txBox="1">
            <a:spLocks/>
          </p:cNvSpPr>
          <p:nvPr/>
        </p:nvSpPr>
        <p:spPr>
          <a:xfrm>
            <a:off x="385192" y="130324"/>
            <a:ext cx="8507288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Risk factors for SSI</a:t>
            </a:r>
          </a:p>
        </p:txBody>
      </p:sp>
      <p:pic>
        <p:nvPicPr>
          <p:cNvPr id="9218" name="Picture 2" descr="Main risk factors for SSI, which may vary depending on surgery type (adapted from WUWHS, 2018)">
            <a:extLst>
              <a:ext uri="{FF2B5EF4-FFF2-40B4-BE49-F238E27FC236}">
                <a16:creationId xmlns:a16="http://schemas.microsoft.com/office/drawing/2014/main" id="{85EA8994-F984-03FD-767D-23154E283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9542"/>
            <a:ext cx="6264696" cy="377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8C60336-BA1F-9C27-4BB7-34E3915C3035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Younis</a:t>
            </a:r>
            <a:r>
              <a:rPr lang="en-GB" sz="1400" dirty="0"/>
              <a:t> et al. Wounds UK 2020.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E0FC9F-A3BC-1E99-3FD4-0E153E095F00}"/>
              </a:ext>
            </a:extLst>
          </p:cNvPr>
          <p:cNvSpPr/>
          <p:nvPr/>
        </p:nvSpPr>
        <p:spPr>
          <a:xfrm>
            <a:off x="2123728" y="699542"/>
            <a:ext cx="1440160" cy="20162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125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B1038-DAFC-3423-68E7-1DD252677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05842-1C42-6B08-AE29-3AB2B4FAD2CF}"/>
              </a:ext>
            </a:extLst>
          </p:cNvPr>
          <p:cNvSpPr txBox="1">
            <a:spLocks/>
          </p:cNvSpPr>
          <p:nvPr/>
        </p:nvSpPr>
        <p:spPr>
          <a:xfrm>
            <a:off x="179512" y="113808"/>
            <a:ext cx="4474840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dirty="0"/>
              <a:t>Where is pre-op </a:t>
            </a:r>
            <a:r>
              <a:rPr lang="en-GB" dirty="0" err="1"/>
              <a:t>optimsation</a:t>
            </a:r>
            <a:r>
              <a:rPr lang="en-GB" dirty="0"/>
              <a:t>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7A6F910-6F5F-453E-2D8C-E814E92C7A23}"/>
              </a:ext>
            </a:extLst>
          </p:cNvPr>
          <p:cNvSpPr/>
          <p:nvPr/>
        </p:nvSpPr>
        <p:spPr>
          <a:xfrm>
            <a:off x="3346994" y="4755933"/>
            <a:ext cx="74897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50" dirty="0"/>
              <a:t>https://www.theific.org/wp-content/uploads/2017/10/36.pdf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04815-8003-54B6-6373-F7C8AA5993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26" t="26200" r="27163" b="10800"/>
          <a:stretch/>
        </p:blipFill>
        <p:spPr>
          <a:xfrm>
            <a:off x="5580112" y="135051"/>
            <a:ext cx="3096344" cy="44946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EC9FE8-421C-B82F-FA53-80CEC48F8A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125" t="24801" r="23226" b="10800"/>
          <a:stretch/>
        </p:blipFill>
        <p:spPr>
          <a:xfrm>
            <a:off x="755576" y="1347614"/>
            <a:ext cx="3168352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F8DACE-0EA8-2458-55D8-92D1BBD7C0F7}"/>
              </a:ext>
            </a:extLst>
          </p:cNvPr>
          <p:cNvSpPr/>
          <p:nvPr/>
        </p:nvSpPr>
        <p:spPr>
          <a:xfrm>
            <a:off x="-1405099" y="4755933"/>
            <a:ext cx="748970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050" dirty="0"/>
              <a:t>NICE pathways</a:t>
            </a:r>
          </a:p>
        </p:txBody>
      </p:sp>
    </p:spTree>
    <p:extLst>
      <p:ext uri="{BB962C8B-B14F-4D97-AF65-F5344CB8AC3E}">
        <p14:creationId xmlns:p14="http://schemas.microsoft.com/office/powerpoint/2010/main" val="13400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1C70FA89-DCC5-B191-80B8-AA79B385A0A6}"/>
              </a:ext>
            </a:extLst>
          </p:cNvPr>
          <p:cNvSpPr txBox="1">
            <a:spLocks/>
          </p:cNvSpPr>
          <p:nvPr/>
        </p:nvSpPr>
        <p:spPr>
          <a:xfrm>
            <a:off x="385192" y="130324"/>
            <a:ext cx="8507288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/>
              <a:t>Pre-op optimisation: smoking</a:t>
            </a:r>
            <a:endParaRPr lang="en-GB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4FEF5E-F3CA-9CF7-15DB-748B6F5083BE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McCaffrey et al. Int J </a:t>
            </a:r>
            <a:r>
              <a:rPr lang="en-GB" sz="1400" dirty="0" err="1"/>
              <a:t>Surg</a:t>
            </a:r>
            <a:r>
              <a:rPr lang="en-GB" sz="1400" dirty="0"/>
              <a:t> 2023.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4D86A2-BCB4-D891-CEAA-BD772BAC1BD2}"/>
              </a:ext>
            </a:extLst>
          </p:cNvPr>
          <p:cNvSpPr txBox="1"/>
          <p:nvPr/>
        </p:nvSpPr>
        <p:spPr>
          <a:xfrm>
            <a:off x="935596" y="1006632"/>
            <a:ext cx="727280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Smoking cessation before surgery is cost-effective and often cost-saving.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Programmes combining counselling + pharmacotherapy provide the greatest benefit.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Reduces postoperative complications, including SSIs and wound problems.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Associated with shorter hospital stays and fewer readmissions.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Supports routine integration of smoking cessation into preoperative pathways.</a:t>
            </a:r>
            <a:endParaRPr lang="en-GB" sz="180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9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E5748-D0FD-50B4-6636-517E30FF0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42CDF02B-68B8-50F8-BFE5-E0A7A633A7EC}"/>
              </a:ext>
            </a:extLst>
          </p:cNvPr>
          <p:cNvSpPr txBox="1">
            <a:spLocks/>
          </p:cNvSpPr>
          <p:nvPr/>
        </p:nvSpPr>
        <p:spPr>
          <a:xfrm>
            <a:off x="385192" y="130324"/>
            <a:ext cx="8507288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Pre-op optimisation: weight loss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3AC4DA-8F92-0071-5B9E-421CBB476C80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Wang et al. BJS Open 2026.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10FE8D-97D3-7845-2A57-DC1120A2F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936" y="1514317"/>
            <a:ext cx="4824536" cy="211486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628C8B-E159-B1A8-69A9-58B785F51847}"/>
              </a:ext>
            </a:extLst>
          </p:cNvPr>
          <p:cNvSpPr txBox="1"/>
          <p:nvPr/>
        </p:nvSpPr>
        <p:spPr>
          <a:xfrm>
            <a:off x="70089" y="843558"/>
            <a:ext cx="3638886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Systematic review and meta-analysis of weight loss prior to bariatric surgery.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35 studies; 9,378 patients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Pre-op weight loss reduced overall complications by 37%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Reduced wound complications, readmissions, and length of stay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Achieved ~4 kg greater weight loss, mainly from fat mass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No significant reduction in SSI rates</a:t>
            </a:r>
            <a:endParaRPr lang="en-GB" sz="180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66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E0F2F-8D72-66B4-E139-CFD0EEC27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DAE5869-85E9-3CBA-4C4E-8F3A2E0074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776535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65450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66FCD3-230C-9D67-073B-5470766A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Precision prevention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0FC5B9-17F0-5F78-7A9D-7F8DBA94DA6C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Price JR. Annals Royal College Surgeons England, 2022.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FC49F74-8D03-F900-9BAC-CBE048DAADC8}"/>
              </a:ext>
            </a:extLst>
          </p:cNvPr>
          <p:cNvSpPr txBox="1"/>
          <p:nvPr/>
        </p:nvSpPr>
        <p:spPr>
          <a:xfrm>
            <a:off x="647564" y="1140589"/>
            <a:ext cx="78488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b="0" i="0" dirty="0">
                <a:effectLst/>
                <a:latin typeface="+mn-lt"/>
              </a:rPr>
              <a:t>Current SSI prevention relies on broad measures, but infections </a:t>
            </a:r>
            <a:r>
              <a:rPr lang="en-GB" sz="1800" i="0" dirty="0">
                <a:effectLst/>
                <a:latin typeface="+mn-lt"/>
              </a:rPr>
              <a:t>continue to occur.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Rapid diagnostics could enable real-time identification of pathogens and antimicrobial resistance before surgery.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Predictive analytics using patient-level data may identify patients at highest risk of SSI and guide targeted interventions.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Precision antimicrobial prophylaxis could tailor agent selection and dosing to the individual patient and microbiome.</a:t>
            </a:r>
            <a:endParaRPr lang="en-GB" sz="180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360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CA030-A90C-0806-E683-B8B744703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Screen + suppression = precision prevention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141BA1-88EB-110C-56FD-6A5FF8D55397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Righi et al. Clin </a:t>
            </a:r>
            <a:r>
              <a:rPr lang="en-GB" sz="1400" dirty="0" err="1"/>
              <a:t>Microbiol</a:t>
            </a:r>
            <a:r>
              <a:rPr lang="en-GB" sz="1400" dirty="0"/>
              <a:t> Infect 2024.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065845-5EA9-A243-4D69-9A99AA1A41BC}"/>
              </a:ext>
            </a:extLst>
          </p:cNvPr>
          <p:cNvSpPr txBox="1"/>
          <p:nvPr/>
        </p:nvSpPr>
        <p:spPr>
          <a:xfrm>
            <a:off x="459018" y="1347614"/>
            <a:ext cx="822960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Screen for </a:t>
            </a:r>
            <a:r>
              <a:rPr lang="en-GB" sz="1800" i="1" dirty="0">
                <a:effectLst/>
                <a:latin typeface="+mn-lt"/>
              </a:rPr>
              <a:t>S. aureus</a:t>
            </a:r>
            <a:r>
              <a:rPr lang="en-GB" sz="1800" i="0" dirty="0">
                <a:effectLst/>
                <a:latin typeface="+mn-lt"/>
              </a:rPr>
              <a:t> (MSSA/MRSA) before cardiac and orthopaedic surgery.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Decolonise carriers with intranasal mupirocin ± chlorhexidine.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Add vancomycin prophylaxis for MRSA carriers undergoing cardiac, orthopaedic, or neurosurgery.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Use a combined bundle (screening, decolonisation, targeted prophylaxis) for MRSA carriers in high-risk surgery. 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Insufficient evidence to recommend screening or treatment strategies for VRE or other MDR Gram-positive organisms.</a:t>
            </a:r>
            <a:endParaRPr lang="en-GB" sz="180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5106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B09766-0B78-21FB-4456-4E1E23237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6FF616-9878-825B-CB05-ECBABB3E0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Individualised dynamic SSI risk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BCDD088-CE49-6B1E-3C23-82E4653BB819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Cui et al. Int J </a:t>
            </a:r>
            <a:r>
              <a:rPr lang="en-GB" sz="1400" dirty="0" err="1"/>
              <a:t>Surg</a:t>
            </a:r>
            <a:r>
              <a:rPr lang="en-GB" sz="1400" dirty="0"/>
              <a:t> 2025.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BCE8D8-A647-51F1-7C4D-6D3992130D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246" y="974076"/>
            <a:ext cx="4306445" cy="40735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AC6434-402F-5658-9944-00E5214FC27D}"/>
              </a:ext>
            </a:extLst>
          </p:cNvPr>
          <p:cNvSpPr txBox="1"/>
          <p:nvPr/>
        </p:nvSpPr>
        <p:spPr>
          <a:xfrm>
            <a:off x="265555" y="1063228"/>
            <a:ext cx="430644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667 patients used to develop and validate an AI SSI prediction model.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GBM model showed excellent accuracy (AUC 0.99; external validation AUC 0.85).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Main risk factors: surgery duration, tumour type, and comorbidities.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AI predictions were more accurate than clinician assessment.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 dirty="0">
                <a:effectLst/>
                <a:latin typeface="+mn-lt"/>
              </a:rPr>
              <a:t>Supports personalised SSI risk stratification and prevention.</a:t>
            </a:r>
            <a:endParaRPr lang="en-GB" sz="1800" i="0" dirty="0"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62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DFA037-7FD7-0D76-4415-991B70E0E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E7E1DB3-D03F-0421-775C-3A82CD7A4D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9574521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625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-92546"/>
            <a:ext cx="8229600" cy="857250"/>
          </a:xfrm>
        </p:spPr>
        <p:txBody>
          <a:bodyPr/>
          <a:lstStyle/>
          <a:p>
            <a:r>
              <a:rPr lang="en-GB" dirty="0"/>
              <a:t>Half the story…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613" t="27600" r="15350" b="8001"/>
          <a:stretch/>
        </p:blipFill>
        <p:spPr>
          <a:xfrm>
            <a:off x="1799692" y="633752"/>
            <a:ext cx="5544616" cy="418118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PHE SSI Surveillance Annual Report, 2019/20.</a:t>
            </a:r>
          </a:p>
        </p:txBody>
      </p:sp>
    </p:spTree>
    <p:extLst>
      <p:ext uri="{BB962C8B-B14F-4D97-AF65-F5344CB8AC3E}">
        <p14:creationId xmlns:p14="http://schemas.microsoft.com/office/powerpoint/2010/main" val="519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85192" y="205978"/>
            <a:ext cx="8507288" cy="85725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800" dirty="0"/>
              <a:t>Less than half the story: post-discharge surveillance</a:t>
            </a:r>
          </a:p>
        </p:txBody>
      </p:sp>
      <p:pic>
        <p:nvPicPr>
          <p:cNvPr id="7170" name="Picture 2" descr="Proportion of surgical site infections identified through... | Download  Tab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383381"/>
            <a:ext cx="6362700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err="1"/>
              <a:t>Marchi</a:t>
            </a:r>
            <a:r>
              <a:rPr lang="en-GB" sz="1400" dirty="0"/>
              <a:t> et al. </a:t>
            </a:r>
            <a:r>
              <a:rPr lang="en-GB" sz="1400" dirty="0" err="1"/>
              <a:t>Eurosurveill</a:t>
            </a:r>
            <a:r>
              <a:rPr lang="en-GB" sz="1400" dirty="0"/>
              <a:t> 2014</a:t>
            </a:r>
          </a:p>
        </p:txBody>
      </p:sp>
      <p:sp>
        <p:nvSpPr>
          <p:cNvPr id="5" name="Rectangle 4"/>
          <p:cNvSpPr/>
          <p:nvPr/>
        </p:nvSpPr>
        <p:spPr>
          <a:xfrm>
            <a:off x="701824" y="751805"/>
            <a:ext cx="77403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Italian national SSI programme, 2019-2012.</a:t>
            </a:r>
          </a:p>
        </p:txBody>
      </p:sp>
    </p:spTree>
    <p:extLst>
      <p:ext uri="{BB962C8B-B14F-4D97-AF65-F5344CB8AC3E}">
        <p14:creationId xmlns:p14="http://schemas.microsoft.com/office/powerpoint/2010/main" val="256382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Sips et al. </a:t>
            </a:r>
            <a:r>
              <a:rPr lang="en-GB" sz="1400" dirty="0" err="1"/>
              <a:t>Curr</a:t>
            </a:r>
            <a:r>
              <a:rPr lang="en-GB" sz="1400" dirty="0"/>
              <a:t> </a:t>
            </a:r>
            <a:r>
              <a:rPr lang="en-GB" sz="1400" dirty="0" err="1"/>
              <a:t>Opin</a:t>
            </a:r>
            <a:r>
              <a:rPr lang="en-GB" sz="1400" dirty="0"/>
              <a:t> Infect Dis 2017;30:425-431.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37271" t="31297" r="16241" b="23423"/>
          <a:stretch/>
        </p:blipFill>
        <p:spPr>
          <a:xfrm>
            <a:off x="395536" y="123478"/>
            <a:ext cx="8152559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9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8809E-6E96-13AC-BAB2-D57AF85B46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73A54AA-901C-B430-D462-A7A9DB1DA8F6}"/>
              </a:ext>
            </a:extLst>
          </p:cNvPr>
          <p:cNvSpPr txBox="1">
            <a:spLocks/>
          </p:cNvSpPr>
          <p:nvPr/>
        </p:nvSpPr>
        <p:spPr>
          <a:xfrm>
            <a:off x="35497" y="834333"/>
            <a:ext cx="8818982" cy="274220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rgbClr val="042E73"/>
                </a:solidFill>
                <a:latin typeface="Figtree"/>
                <a:ea typeface="+mj-ea"/>
                <a:cs typeface="+mj-cs"/>
              </a:defRPr>
            </a:lvl1pPr>
          </a:lstStyle>
          <a:p>
            <a:pPr marL="257175" indent="-257175" fontAlgn="t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j-lt"/>
              </a:rPr>
              <a:t>Study design: Retrospective single-centre pilot study comparing five LLMs with manual NHSN-based SSI surveillance in 40 abdominal surgery patients (20 SSI, 20 non-SSI). </a:t>
            </a:r>
          </a:p>
          <a:p>
            <a:pPr marL="257175" indent="-257175" fontAlgn="t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j-lt"/>
              </a:rPr>
              <a:t>Key findings: All LLMs achieved high diagnostic accuracy (90-95%) with strong agreement to manual review (κ 0.80-0.90) and no significant difference from the infection preventionist.</a:t>
            </a:r>
          </a:p>
          <a:p>
            <a:pPr marL="257175" indent="-257175" fontAlgn="t">
              <a:buFont typeface="Arial" panose="020B0604020202020204" pitchFamily="34" charset="0"/>
              <a:buChar char="•"/>
            </a:pPr>
            <a:r>
              <a:rPr lang="en-GB" sz="1800" b="0" dirty="0">
                <a:solidFill>
                  <a:schemeClr val="tx1"/>
                </a:solidFill>
                <a:latin typeface="+mj-lt"/>
              </a:rPr>
              <a:t>Limitations: Small sample size, single-centre retrospective design, and findings may be influenced by documentation quality and use of a single standardised prompt.</a:t>
            </a:r>
            <a:br>
              <a:rPr lang="en-GB" sz="1800" b="0" dirty="0">
                <a:solidFill>
                  <a:schemeClr val="tx1"/>
                </a:solidFill>
                <a:latin typeface="+mj-lt"/>
              </a:rPr>
            </a:br>
            <a:br>
              <a:rPr lang="en-GB" sz="1000" dirty="0">
                <a:solidFill>
                  <a:schemeClr val="tx1"/>
                </a:solidFill>
                <a:latin typeface="+mj-lt"/>
              </a:rPr>
            </a:br>
            <a:br>
              <a:rPr lang="en-GB" sz="1000" dirty="0">
                <a:solidFill>
                  <a:schemeClr val="tx1"/>
                </a:solidFill>
                <a:latin typeface="+mj-lt"/>
              </a:rPr>
            </a:br>
            <a:endParaRPr lang="en-GB" sz="16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1D3B009-85A5-F1D6-0147-BD7B29E2F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849" y="3126889"/>
            <a:ext cx="7616300" cy="15289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C0AD0F8-3D5C-9ECA-8443-EBE3BF8415BA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Abbas et al. Am J Infect Control 2026.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B0A8A653-A9FB-6389-7D6A-A556526FD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70"/>
            <a:ext cx="8229600" cy="857250"/>
          </a:xfrm>
        </p:spPr>
        <p:txBody>
          <a:bodyPr/>
          <a:lstStyle/>
          <a:p>
            <a:r>
              <a:rPr lang="en-GB" dirty="0"/>
              <a:t>AI for surveillance</a:t>
            </a:r>
          </a:p>
        </p:txBody>
      </p:sp>
    </p:spTree>
    <p:extLst>
      <p:ext uri="{BB962C8B-B14F-4D97-AF65-F5344CB8AC3E}">
        <p14:creationId xmlns:p14="http://schemas.microsoft.com/office/powerpoint/2010/main" val="244130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D38C8-594C-8169-93D8-B93FDB825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Nasal </a:t>
            </a:r>
            <a:r>
              <a:rPr lang="en-GB" dirty="0" err="1"/>
              <a:t>photodisinfection</a:t>
            </a:r>
            <a:endParaRPr lang="en-GB" dirty="0"/>
          </a:p>
        </p:txBody>
      </p:sp>
      <p:pic>
        <p:nvPicPr>
          <p:cNvPr id="3" name="Picture 2" descr="Leeds Teaching Hospitals NHS Trust to use Steriwave - Ondine Biomedical">
            <a:extLst>
              <a:ext uri="{FF2B5EF4-FFF2-40B4-BE49-F238E27FC236}">
                <a16:creationId xmlns:a16="http://schemas.microsoft.com/office/drawing/2014/main" id="{53D7672D-C060-8F02-7BF4-676A3AE24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8489" y="1124336"/>
            <a:ext cx="3808311" cy="28651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5C877A-E362-F31C-5C99-A572C8C98469}"/>
              </a:ext>
            </a:extLst>
          </p:cNvPr>
          <p:cNvSpPr txBox="1"/>
          <p:nvPr/>
        </p:nvSpPr>
        <p:spPr>
          <a:xfrm>
            <a:off x="107504" y="987574"/>
            <a:ext cx="468052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>
                <a:effectLst/>
                <a:latin typeface="+mn-lt"/>
              </a:rPr>
              <a:t>200 patients undergoing endoscopic anterior skull base surgery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>
                <a:effectLst/>
                <a:latin typeface="+mn-lt"/>
              </a:rPr>
              <a:t>Nasal photodisinfection reduced SSI from 14.6% to 3.2% (absolute reduction 11.4%)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>
                <a:effectLst/>
                <a:latin typeface="+mn-lt"/>
              </a:rPr>
              <a:t>No cases of post-operative meningitis after photodisinfection (vs 5 with standard care)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>
                <a:effectLst/>
                <a:latin typeface="+mn-lt"/>
              </a:rPr>
              <a:t>100% compliance and no adverse events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1800" i="0">
                <a:effectLst/>
                <a:latin typeface="+mn-lt"/>
              </a:rPr>
              <a:t>Suggests a rapid, non-antibiotic alternative to conventional nasal decolonisation</a:t>
            </a:r>
            <a:endParaRPr lang="en-GB" sz="1800" i="0">
              <a:effectLst/>
              <a:latin typeface="Segoe UI" panose="020B050204020402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C19755-F8C4-603D-447D-D5E9AC8B1FF8}"/>
              </a:ext>
            </a:extLst>
          </p:cNvPr>
          <p:cNvSpPr txBox="1"/>
          <p:nvPr/>
        </p:nvSpPr>
        <p:spPr>
          <a:xfrm>
            <a:off x="35496" y="4803998"/>
            <a:ext cx="77048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/>
              <a:t>Nix et al. J Laryngology &amp; Otology, 2026.</a:t>
            </a:r>
          </a:p>
        </p:txBody>
      </p:sp>
    </p:spTree>
    <p:extLst>
      <p:ext uri="{BB962C8B-B14F-4D97-AF65-F5344CB8AC3E}">
        <p14:creationId xmlns:p14="http://schemas.microsoft.com/office/powerpoint/2010/main" val="14597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F90C47-9CAE-4C5F-3CF1-00C5FA156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BB8B67-5680-4625-3CC4-F4FE6A53D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09" y="199694"/>
            <a:ext cx="9002381" cy="4744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85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B147A-9C26-29B4-1749-F9A6DB087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3F9D1BE-5EDD-0A93-4EAA-343779A995F6}"/>
              </a:ext>
            </a:extLst>
          </p:cNvPr>
          <p:cNvSpPr/>
          <p:nvPr/>
        </p:nvSpPr>
        <p:spPr>
          <a:xfrm>
            <a:off x="12124" y="3553277"/>
            <a:ext cx="650297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Jon Otter PhD FRCPath FIBMS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Director of Infection Prevention and Control &amp; Consultant Clinical Scientist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Guy’s and St Thomas’ NHS Foundation Trust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Honorary Senior Lecture in HCAI &amp; AMR, Imperial College London</a:t>
            </a:r>
          </a:p>
          <a:p>
            <a:pPr marL="268268" indent="-268268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	@jonotter</a:t>
            </a:r>
          </a:p>
          <a:p>
            <a:pPr marL="268268" indent="-268268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   	</a:t>
            </a:r>
            <a:r>
              <a:rPr lang="en-GB" sz="1400" dirty="0">
                <a:latin typeface="Arial" pitchFamily="34" charset="0"/>
                <a:cs typeface="Arial" pitchFamily="34" charset="0"/>
                <a:hlinkClick r:id="rId2"/>
              </a:rPr>
              <a:t>jon.otter@nhs.net</a:t>
            </a:r>
            <a:endParaRPr lang="en-GB" sz="1400" dirty="0">
              <a:latin typeface="Arial" pitchFamily="34" charset="0"/>
              <a:cs typeface="Arial" pitchFamily="34" charset="0"/>
            </a:endParaRPr>
          </a:p>
          <a:p>
            <a:pPr marL="268268" indent="-268268">
              <a:buClr>
                <a:schemeClr val="bg1"/>
              </a:buClr>
            </a:pP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Mail 5 Icon - Free Icons">
            <a:extLst>
              <a:ext uri="{FF2B5EF4-FFF2-40B4-BE49-F238E27FC236}">
                <a16:creationId xmlns:a16="http://schemas.microsoft.com/office/drawing/2014/main" id="{E60CCEAA-B4CD-39E9-5A4C-6C2E3313EE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48" y="4930235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School of Improvement – Medical Education">
            <a:extLst>
              <a:ext uri="{FF2B5EF4-FFF2-40B4-BE49-F238E27FC236}">
                <a16:creationId xmlns:a16="http://schemas.microsoft.com/office/drawing/2014/main" id="{BF4BF385-89ED-3FD1-760E-34C19921E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60" y="4328182"/>
            <a:ext cx="2025885" cy="71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https://upload.wikimedia.org/wikipedia/commons/thumb/0/06/Imperial_College_London_new_logo.png/250px-Imperial_College_London_new_logo.png">
            <a:extLst>
              <a:ext uri="{FF2B5EF4-FFF2-40B4-BE49-F238E27FC236}">
                <a16:creationId xmlns:a16="http://schemas.microsoft.com/office/drawing/2014/main" id="{AF0F7D88-C7FF-5BD4-674C-C3B4D58DB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61" y="3993269"/>
            <a:ext cx="1944938" cy="21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89E1E4E-25C9-E00B-6970-70A754CE0B67}"/>
              </a:ext>
            </a:extLst>
          </p:cNvPr>
          <p:cNvSpPr/>
          <p:nvPr/>
        </p:nvSpPr>
        <p:spPr>
          <a:xfrm>
            <a:off x="204509" y="123479"/>
            <a:ext cx="448179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dirty="0"/>
              <a:t>Top 5 Trends in SSI Prevention </a:t>
            </a:r>
            <a:endParaRPr lang="en-GB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3C80DDE-FF2F-A716-F7D3-BC79BCEE2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55" y="4706036"/>
            <a:ext cx="172731" cy="17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Reducing the risk of surgical site infections in Australia">
            <a:extLst>
              <a:ext uri="{FF2B5EF4-FFF2-40B4-BE49-F238E27FC236}">
                <a16:creationId xmlns:a16="http://schemas.microsoft.com/office/drawing/2014/main" id="{118E3642-83E3-7CF5-6521-226E84BFA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7494"/>
            <a:ext cx="4616484" cy="3081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226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13763</TotalTime>
  <Words>1284</Words>
  <Application>Microsoft Office PowerPoint</Application>
  <PresentationFormat>On-screen Show (16:9)</PresentationFormat>
  <Paragraphs>192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Segoe UI</vt:lpstr>
      <vt:lpstr>Office Theme</vt:lpstr>
      <vt:lpstr>PowerPoint Presentation</vt:lpstr>
      <vt:lpstr>PowerPoint Presentation</vt:lpstr>
      <vt:lpstr>2036</vt:lpstr>
      <vt:lpstr>PowerPoint Presentation</vt:lpstr>
      <vt:lpstr>PowerPoint Presentation</vt:lpstr>
      <vt:lpstr>Infections related to surgery vs. SSI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Hypothermia – impact – SSI </vt:lpstr>
      <vt:lpstr>PowerPoint Presentation</vt:lpstr>
      <vt:lpstr>More than normothermia</vt:lpstr>
      <vt:lpstr>PowerPoint Presentation</vt:lpstr>
      <vt:lpstr>Patient participation in SSI prevention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Precision prevention</vt:lpstr>
      <vt:lpstr>Screen + suppression = precision prevention</vt:lpstr>
      <vt:lpstr>Individualised dynamic SSI risk </vt:lpstr>
      <vt:lpstr>PowerPoint Presentation</vt:lpstr>
      <vt:lpstr>Half the story…</vt:lpstr>
      <vt:lpstr>PowerPoint Presentation</vt:lpstr>
      <vt:lpstr>PowerPoint Presentation</vt:lpstr>
      <vt:lpstr>AI for surveillance</vt:lpstr>
      <vt:lpstr>Nasal photodisinfection</vt:lpstr>
      <vt:lpstr>PowerPoint Presentation</vt:lpstr>
      <vt:lpstr>PowerPoint Presentation</vt:lpstr>
    </vt:vector>
  </TitlesOfParts>
  <Company>Imperial College Healthcare NHS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 Otter</dc:creator>
  <cp:lastModifiedBy>Jon Otter</cp:lastModifiedBy>
  <cp:revision>191</cp:revision>
  <dcterms:created xsi:type="dcterms:W3CDTF">2019-03-26T14:58:42Z</dcterms:created>
  <dcterms:modified xsi:type="dcterms:W3CDTF">2026-10-09T16:45:35Z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WinDIP File ID">
    <vt:lpwstr>c4c015f6-1df0-4b7b-b956-d826e6856094</vt:lpwstr>
  </property>
</Properties>
</file>